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entury Gothic Paneuropean Bold" charset="1" panose="020B0702020202020204"/>
      <p:regular r:id="rId15"/>
    </p:embeddedFont>
    <p:embeddedFont>
      <p:font typeface="Montserrat Bold" charset="1" panose="00000800000000000000"/>
      <p:regular r:id="rId16"/>
    </p:embeddedFont>
    <p:embeddedFont>
      <p:font typeface="Lora Bold" charset="1" panose="00000800000000000000"/>
      <p:regular r:id="rId17"/>
    </p:embeddedFont>
    <p:embeddedFont>
      <p:font typeface="Gagalin" charset="1" panose="00000500000000000000"/>
      <p:regular r:id="rId18"/>
    </p:embeddedFont>
    <p:embeddedFont>
      <p:font typeface="Lora"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png" Type="http://schemas.openxmlformats.org/officeDocument/2006/relationships/image"/><Relationship Id="rId7"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6.png" Type="http://schemas.openxmlformats.org/officeDocument/2006/relationships/image"/><Relationship Id="rId4" Target="../media/image12.png" Type="http://schemas.openxmlformats.org/officeDocument/2006/relationships/image"/><Relationship Id="rId5"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10.png" Type="http://schemas.openxmlformats.org/officeDocument/2006/relationships/image"/><Relationship Id="rId5" Target="../media/image16.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36.png" Type="http://schemas.openxmlformats.org/officeDocument/2006/relationships/image"/><Relationship Id="rId3" Target="../media/image12.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06124" y="356629"/>
            <a:ext cx="7876073" cy="6057598"/>
          </a:xfrm>
          <a:custGeom>
            <a:avLst/>
            <a:gdLst/>
            <a:ahLst/>
            <a:cxnLst/>
            <a:rect r="r" b="b" t="t" l="l"/>
            <a:pathLst>
              <a:path h="6057598" w="7876073">
                <a:moveTo>
                  <a:pt x="0" y="0"/>
                </a:moveTo>
                <a:lnTo>
                  <a:pt x="7876073" y="0"/>
                </a:lnTo>
                <a:lnTo>
                  <a:pt x="7876073" y="6057598"/>
                </a:lnTo>
                <a:lnTo>
                  <a:pt x="0" y="6057598"/>
                </a:lnTo>
                <a:lnTo>
                  <a:pt x="0" y="0"/>
                </a:lnTo>
                <a:close/>
              </a:path>
            </a:pathLst>
          </a:custGeom>
          <a:blipFill>
            <a:blip r:embed="rId2"/>
            <a:stretch>
              <a:fillRect l="-11001" t="-16140" r="-14830" b="-27218"/>
            </a:stretch>
          </a:blipFill>
        </p:spPr>
      </p:sp>
      <p:sp>
        <p:nvSpPr>
          <p:cNvPr name="TextBox 3" id="3"/>
          <p:cNvSpPr txBox="true"/>
          <p:nvPr/>
        </p:nvSpPr>
        <p:spPr>
          <a:xfrm rot="0">
            <a:off x="3086100" y="8851733"/>
            <a:ext cx="2524232" cy="1091342"/>
          </a:xfrm>
          <a:prstGeom prst="rect">
            <a:avLst/>
          </a:prstGeom>
        </p:spPr>
        <p:txBody>
          <a:bodyPr anchor="t" rtlCol="false" tIns="0" lIns="0" bIns="0" rIns="0">
            <a:spAutoFit/>
          </a:bodyPr>
          <a:lstStyle/>
          <a:p>
            <a:pPr algn="ctr">
              <a:lnSpc>
                <a:spcPts val="2998"/>
              </a:lnSpc>
            </a:pPr>
            <a:r>
              <a:rPr lang="en-US" b="true" sz="2141" spc="89">
                <a:solidFill>
                  <a:srgbClr val="000000"/>
                </a:solidFill>
                <a:latin typeface="Century Gothic Paneuropean Bold"/>
                <a:ea typeface="Century Gothic Paneuropean Bold"/>
                <a:cs typeface="Century Gothic Paneuropean Bold"/>
                <a:sym typeface="Century Gothic Paneuropean Bold"/>
              </a:rPr>
              <a:t>Abigail Miranda</a:t>
            </a:r>
          </a:p>
          <a:p>
            <a:pPr algn="ctr">
              <a:lnSpc>
                <a:spcPts val="2998"/>
              </a:lnSpc>
            </a:pPr>
            <a:r>
              <a:rPr lang="en-US" b="true" sz="2141" spc="89">
                <a:solidFill>
                  <a:srgbClr val="000000"/>
                </a:solidFill>
                <a:latin typeface="Century Gothic Paneuropean Bold"/>
                <a:ea typeface="Century Gothic Paneuropean Bold"/>
                <a:cs typeface="Century Gothic Paneuropean Bold"/>
                <a:sym typeface="Century Gothic Paneuropean Bold"/>
              </a:rPr>
              <a:t>19 años</a:t>
            </a:r>
          </a:p>
          <a:p>
            <a:pPr algn="ctr" marL="0" indent="0" lvl="0">
              <a:lnSpc>
                <a:spcPts val="2998"/>
              </a:lnSpc>
              <a:spcBef>
                <a:spcPct val="0"/>
              </a:spcBef>
            </a:pPr>
            <a:r>
              <a:rPr lang="en-US" b="true" sz="2141" spc="89">
                <a:solidFill>
                  <a:srgbClr val="000000"/>
                </a:solidFill>
                <a:latin typeface="Century Gothic Paneuropean Bold"/>
                <a:ea typeface="Century Gothic Paneuropean Bold"/>
                <a:cs typeface="Century Gothic Paneuropean Bold"/>
                <a:sym typeface="Century Gothic Paneuropean Bold"/>
              </a:rPr>
              <a:t>TIC’S</a:t>
            </a:r>
          </a:p>
        </p:txBody>
      </p:sp>
      <p:sp>
        <p:nvSpPr>
          <p:cNvPr name="TextBox 4" id="4"/>
          <p:cNvSpPr txBox="true"/>
          <p:nvPr/>
        </p:nvSpPr>
        <p:spPr>
          <a:xfrm rot="0">
            <a:off x="11029826" y="7932166"/>
            <a:ext cx="2339868" cy="347836"/>
          </a:xfrm>
          <a:prstGeom prst="rect">
            <a:avLst/>
          </a:prstGeom>
        </p:spPr>
        <p:txBody>
          <a:bodyPr anchor="t" rtlCol="false" tIns="0" lIns="0" bIns="0" rIns="0">
            <a:spAutoFit/>
          </a:bodyPr>
          <a:lstStyle/>
          <a:p>
            <a:pPr algn="ctr" marL="0" indent="0" lvl="0">
              <a:lnSpc>
                <a:spcPts val="2877"/>
              </a:lnSpc>
              <a:spcBef>
                <a:spcPct val="0"/>
              </a:spcBef>
            </a:pPr>
            <a:r>
              <a:rPr lang="en-US" b="true" sz="2055" spc="86">
                <a:solidFill>
                  <a:srgbClr val="FFFFFF"/>
                </a:solidFill>
                <a:latin typeface="Montserrat Bold"/>
                <a:ea typeface="Montserrat Bold"/>
                <a:cs typeface="Montserrat Bold"/>
                <a:sym typeface="Montserrat Bold"/>
              </a:rPr>
              <a:t>Josue Ramirez </a:t>
            </a:r>
          </a:p>
        </p:txBody>
      </p:sp>
      <p:sp>
        <p:nvSpPr>
          <p:cNvPr name="Freeform 5" id="5"/>
          <p:cNvSpPr/>
          <p:nvPr/>
        </p:nvSpPr>
        <p:spPr>
          <a:xfrm flipH="false" flipV="false" rot="9901784">
            <a:off x="15635998" y="-2206995"/>
            <a:ext cx="8368496" cy="7562248"/>
          </a:xfrm>
          <a:custGeom>
            <a:avLst/>
            <a:gdLst/>
            <a:ahLst/>
            <a:cxnLst/>
            <a:rect r="r" b="b" t="t" l="l"/>
            <a:pathLst>
              <a:path h="7562248" w="8368496">
                <a:moveTo>
                  <a:pt x="0" y="0"/>
                </a:moveTo>
                <a:lnTo>
                  <a:pt x="8368496" y="0"/>
                </a:lnTo>
                <a:lnTo>
                  <a:pt x="8368496" y="7562248"/>
                </a:lnTo>
                <a:lnTo>
                  <a:pt x="0" y="7562248"/>
                </a:lnTo>
                <a:lnTo>
                  <a:pt x="0" y="0"/>
                </a:lnTo>
                <a:close/>
              </a:path>
            </a:pathLst>
          </a:custGeom>
          <a:blipFill>
            <a:blip r:embed="rId3"/>
            <a:stretch>
              <a:fillRect l="0" t="0" r="0" b="0"/>
            </a:stretch>
          </a:blipFill>
        </p:spPr>
      </p:sp>
      <p:grpSp>
        <p:nvGrpSpPr>
          <p:cNvPr name="Group 6" id="6"/>
          <p:cNvGrpSpPr/>
          <p:nvPr/>
        </p:nvGrpSpPr>
        <p:grpSpPr>
          <a:xfrm rot="0">
            <a:off x="0" y="0"/>
            <a:ext cx="3086100" cy="10287000"/>
            <a:chOff x="0" y="0"/>
            <a:chExt cx="812800" cy="2709333"/>
          </a:xfrm>
        </p:grpSpPr>
        <p:sp>
          <p:nvSpPr>
            <p:cNvPr name="Freeform 7" id="7"/>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gradFill rotWithShape="true">
              <a:gsLst>
                <a:gs pos="0">
                  <a:srgbClr val="004AAD">
                    <a:alpha val="100000"/>
                  </a:srgbClr>
                </a:gs>
                <a:gs pos="100000">
                  <a:srgbClr val="CB6CE6">
                    <a:alpha val="100000"/>
                  </a:srgbClr>
                </a:gs>
              </a:gsLst>
              <a:lin ang="0"/>
            </a:gradFill>
          </p:spPr>
        </p:sp>
        <p:sp>
          <p:nvSpPr>
            <p:cNvPr name="TextBox 8" id="8"/>
            <p:cNvSpPr txBox="true"/>
            <p:nvPr/>
          </p:nvSpPr>
          <p:spPr>
            <a:xfrm>
              <a:off x="0" y="-38100"/>
              <a:ext cx="812800" cy="2747433"/>
            </a:xfrm>
            <a:prstGeom prst="rect">
              <a:avLst/>
            </a:prstGeom>
          </p:spPr>
          <p:txBody>
            <a:bodyPr anchor="ctr" rtlCol="false" tIns="50800" lIns="50800" bIns="50800" rIns="50800"/>
            <a:lstStyle/>
            <a:p>
              <a:pPr algn="ctr">
                <a:lnSpc>
                  <a:spcPts val="3297"/>
                </a:lnSpc>
              </a:pPr>
            </a:p>
          </p:txBody>
        </p:sp>
      </p:grpSp>
      <p:sp>
        <p:nvSpPr>
          <p:cNvPr name="Freeform 9" id="9"/>
          <p:cNvSpPr/>
          <p:nvPr/>
        </p:nvSpPr>
        <p:spPr>
          <a:xfrm flipH="false" flipV="false" rot="998534">
            <a:off x="-5684244" y="6172200"/>
            <a:ext cx="9106997" cy="8229600"/>
          </a:xfrm>
          <a:custGeom>
            <a:avLst/>
            <a:gdLst/>
            <a:ahLst/>
            <a:cxnLst/>
            <a:rect r="r" b="b" t="t" l="l"/>
            <a:pathLst>
              <a:path h="8229600" w="9106997">
                <a:moveTo>
                  <a:pt x="0" y="0"/>
                </a:moveTo>
                <a:lnTo>
                  <a:pt x="9106997" y="0"/>
                </a:lnTo>
                <a:lnTo>
                  <a:pt x="9106997" y="8229600"/>
                </a:lnTo>
                <a:lnTo>
                  <a:pt x="0" y="8229600"/>
                </a:lnTo>
                <a:lnTo>
                  <a:pt x="0" y="0"/>
                </a:lnTo>
                <a:close/>
              </a:path>
            </a:pathLst>
          </a:custGeom>
          <a:blipFill>
            <a:blip r:embed="rId3"/>
            <a:stretch>
              <a:fillRect l="0" t="0" r="0" b="0"/>
            </a:stretch>
          </a:blipFill>
        </p:spPr>
      </p:sp>
      <p:grpSp>
        <p:nvGrpSpPr>
          <p:cNvPr name="Group 10" id="10"/>
          <p:cNvGrpSpPr/>
          <p:nvPr/>
        </p:nvGrpSpPr>
        <p:grpSpPr>
          <a:xfrm rot="0">
            <a:off x="3338246" y="6716974"/>
            <a:ext cx="1767878" cy="1894186"/>
            <a:chOff x="0" y="0"/>
            <a:chExt cx="7620000" cy="8164417"/>
          </a:xfrm>
        </p:grpSpPr>
        <p:sp>
          <p:nvSpPr>
            <p:cNvPr name="Freeform 11" id="11"/>
            <p:cNvSpPr/>
            <p:nvPr/>
          </p:nvSpPr>
          <p:spPr>
            <a:xfrm flipH="false" flipV="false" rot="0">
              <a:off x="0" y="0"/>
              <a:ext cx="7620000" cy="8164417"/>
            </a:xfrm>
            <a:custGeom>
              <a:avLst/>
              <a:gdLst/>
              <a:ahLst/>
              <a:cxnLst/>
              <a:rect r="r" b="b" t="t" l="l"/>
              <a:pathLst>
                <a:path h="8164417" w="7620000">
                  <a:moveTo>
                    <a:pt x="6826250" y="0"/>
                  </a:moveTo>
                  <a:lnTo>
                    <a:pt x="793750" y="0"/>
                  </a:lnTo>
                  <a:cubicBezTo>
                    <a:pt x="355600" y="0"/>
                    <a:pt x="0" y="381006"/>
                    <a:pt x="0" y="850460"/>
                  </a:cubicBezTo>
                  <a:lnTo>
                    <a:pt x="0" y="8164417"/>
                  </a:lnTo>
                  <a:lnTo>
                    <a:pt x="6826250" y="8164417"/>
                  </a:lnTo>
                  <a:cubicBezTo>
                    <a:pt x="7264400" y="8164417"/>
                    <a:pt x="7620000" y="7783411"/>
                    <a:pt x="7620000" y="7313957"/>
                  </a:cubicBezTo>
                  <a:lnTo>
                    <a:pt x="7620000" y="0"/>
                  </a:lnTo>
                  <a:lnTo>
                    <a:pt x="6826250" y="0"/>
                  </a:lnTo>
                  <a:close/>
                </a:path>
              </a:pathLst>
            </a:custGeom>
            <a:blipFill>
              <a:blip r:embed="rId4"/>
              <a:stretch>
                <a:fillRect l="0" t="-51447" r="0" b="-51447"/>
              </a:stretch>
            </a:blipFill>
            <a:ln w="38100" cap="sq">
              <a:solidFill>
                <a:srgbClr val="000000"/>
              </a:solidFill>
              <a:prstDash val="solid"/>
              <a:miter/>
            </a:ln>
          </p:spPr>
        </p:sp>
      </p:grpSp>
      <p:grpSp>
        <p:nvGrpSpPr>
          <p:cNvPr name="Group 12" id="12"/>
          <p:cNvGrpSpPr/>
          <p:nvPr/>
        </p:nvGrpSpPr>
        <p:grpSpPr>
          <a:xfrm rot="0">
            <a:off x="11886782" y="6825172"/>
            <a:ext cx="1872420" cy="1894186"/>
            <a:chOff x="0" y="0"/>
            <a:chExt cx="7620000" cy="7708579"/>
          </a:xfrm>
        </p:grpSpPr>
        <p:sp>
          <p:nvSpPr>
            <p:cNvPr name="Freeform 13" id="13"/>
            <p:cNvSpPr/>
            <p:nvPr/>
          </p:nvSpPr>
          <p:spPr>
            <a:xfrm flipH="false" flipV="false" rot="0">
              <a:off x="0" y="0"/>
              <a:ext cx="7620000" cy="7708579"/>
            </a:xfrm>
            <a:custGeom>
              <a:avLst/>
              <a:gdLst/>
              <a:ahLst/>
              <a:cxnLst/>
              <a:rect r="r" b="b" t="t" l="l"/>
              <a:pathLst>
                <a:path h="7708579" w="7620000">
                  <a:moveTo>
                    <a:pt x="6826250" y="0"/>
                  </a:moveTo>
                  <a:lnTo>
                    <a:pt x="793750" y="0"/>
                  </a:lnTo>
                  <a:cubicBezTo>
                    <a:pt x="355600" y="0"/>
                    <a:pt x="0" y="359734"/>
                    <a:pt x="0" y="802977"/>
                  </a:cubicBezTo>
                  <a:lnTo>
                    <a:pt x="0" y="7708579"/>
                  </a:lnTo>
                  <a:lnTo>
                    <a:pt x="6826250" y="7708579"/>
                  </a:lnTo>
                  <a:cubicBezTo>
                    <a:pt x="7264400" y="7708579"/>
                    <a:pt x="7620000" y="7348845"/>
                    <a:pt x="7620000" y="6905602"/>
                  </a:cubicBezTo>
                  <a:lnTo>
                    <a:pt x="7620000" y="0"/>
                  </a:lnTo>
                  <a:lnTo>
                    <a:pt x="6826250" y="0"/>
                  </a:lnTo>
                  <a:close/>
                </a:path>
              </a:pathLst>
            </a:custGeom>
            <a:blipFill>
              <a:blip r:embed="rId5"/>
              <a:stretch>
                <a:fillRect l="0" t="-9851" r="0" b="-21949"/>
              </a:stretch>
            </a:blipFill>
            <a:ln w="38100" cap="sq">
              <a:solidFill>
                <a:srgbClr val="000000"/>
              </a:solidFill>
              <a:prstDash val="solid"/>
              <a:miter/>
            </a:ln>
          </p:spPr>
        </p:sp>
      </p:grpSp>
      <p:grpSp>
        <p:nvGrpSpPr>
          <p:cNvPr name="Group 14" id="14"/>
          <p:cNvGrpSpPr/>
          <p:nvPr/>
        </p:nvGrpSpPr>
        <p:grpSpPr>
          <a:xfrm rot="0">
            <a:off x="8833184" y="6825172"/>
            <a:ext cx="1898349" cy="1898349"/>
            <a:chOff x="0" y="0"/>
            <a:chExt cx="7620000" cy="7620000"/>
          </a:xfrm>
        </p:grpSpPr>
        <p:sp>
          <p:nvSpPr>
            <p:cNvPr name="Freeform 15" id="15"/>
            <p:cNvSpPr/>
            <p:nvPr/>
          </p:nvSpPr>
          <p:spPr>
            <a:xfrm flipH="false" flipV="false" rot="0">
              <a:off x="0" y="0"/>
              <a:ext cx="7620000" cy="7620000"/>
            </a:xfrm>
            <a:custGeom>
              <a:avLst/>
              <a:gdLst/>
              <a:ahLst/>
              <a:cxnLst/>
              <a:rect r="r" b="b" t="t" l="l"/>
              <a:pathLst>
                <a:path h="7620000" w="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6"/>
              <a:stretch>
                <a:fillRect l="0" t="-39285" r="0" b="-39285"/>
              </a:stretch>
            </a:blipFill>
            <a:ln w="38100" cap="sq">
              <a:solidFill>
                <a:srgbClr val="000000"/>
              </a:solidFill>
              <a:prstDash val="solid"/>
              <a:miter/>
            </a:ln>
          </p:spPr>
        </p:sp>
      </p:grpSp>
      <p:grpSp>
        <p:nvGrpSpPr>
          <p:cNvPr name="Group 16" id="16"/>
          <p:cNvGrpSpPr/>
          <p:nvPr/>
        </p:nvGrpSpPr>
        <p:grpSpPr>
          <a:xfrm rot="0">
            <a:off x="6128697" y="6716974"/>
            <a:ext cx="1858533" cy="1858533"/>
            <a:chOff x="0" y="0"/>
            <a:chExt cx="7620000" cy="7620000"/>
          </a:xfrm>
        </p:grpSpPr>
        <p:sp>
          <p:nvSpPr>
            <p:cNvPr name="Freeform 17" id="17"/>
            <p:cNvSpPr/>
            <p:nvPr/>
          </p:nvSpPr>
          <p:spPr>
            <a:xfrm flipH="false" flipV="false" rot="0">
              <a:off x="0" y="0"/>
              <a:ext cx="7620000" cy="7620000"/>
            </a:xfrm>
            <a:custGeom>
              <a:avLst/>
              <a:gdLst/>
              <a:ahLst/>
              <a:cxnLst/>
              <a:rect r="r" b="b" t="t" l="l"/>
              <a:pathLst>
                <a:path h="7620000" w="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7"/>
              <a:stretch>
                <a:fillRect l="-50175" t="-117508" r="-50312" b="-139347"/>
              </a:stretch>
            </a:blipFill>
            <a:ln w="38100" cap="sq">
              <a:solidFill>
                <a:srgbClr val="000000"/>
              </a:solidFill>
              <a:prstDash val="solid"/>
              <a:miter/>
            </a:ln>
          </p:spPr>
        </p:sp>
      </p:grpSp>
      <p:sp>
        <p:nvSpPr>
          <p:cNvPr name="Freeform 18" id="18"/>
          <p:cNvSpPr/>
          <p:nvPr/>
        </p:nvSpPr>
        <p:spPr>
          <a:xfrm flipH="false" flipV="false" rot="0">
            <a:off x="140933" y="3163272"/>
            <a:ext cx="2774441" cy="2302802"/>
          </a:xfrm>
          <a:custGeom>
            <a:avLst/>
            <a:gdLst/>
            <a:ahLst/>
            <a:cxnLst/>
            <a:rect r="r" b="b" t="t" l="l"/>
            <a:pathLst>
              <a:path h="2302802" w="2774441">
                <a:moveTo>
                  <a:pt x="0" y="0"/>
                </a:moveTo>
                <a:lnTo>
                  <a:pt x="2774441" y="0"/>
                </a:lnTo>
                <a:lnTo>
                  <a:pt x="2774441" y="2302802"/>
                </a:lnTo>
                <a:lnTo>
                  <a:pt x="0" y="2302802"/>
                </a:lnTo>
                <a:lnTo>
                  <a:pt x="0" y="0"/>
                </a:lnTo>
                <a:close/>
              </a:path>
            </a:pathLst>
          </a:custGeom>
          <a:blipFill>
            <a:blip r:embed="rId8"/>
            <a:stretch>
              <a:fillRect l="0" t="-10240" r="0" b="-10240"/>
            </a:stretch>
          </a:blipFill>
        </p:spPr>
      </p:sp>
      <p:sp>
        <p:nvSpPr>
          <p:cNvPr name="Freeform 19" id="19"/>
          <p:cNvSpPr/>
          <p:nvPr/>
        </p:nvSpPr>
        <p:spPr>
          <a:xfrm flipH="false" flipV="false" rot="0">
            <a:off x="310654" y="356629"/>
            <a:ext cx="2435000" cy="2435000"/>
          </a:xfrm>
          <a:custGeom>
            <a:avLst/>
            <a:gdLst/>
            <a:ahLst/>
            <a:cxnLst/>
            <a:rect r="r" b="b" t="t" l="l"/>
            <a:pathLst>
              <a:path h="2435000" w="2435000">
                <a:moveTo>
                  <a:pt x="0" y="0"/>
                </a:moveTo>
                <a:lnTo>
                  <a:pt x="2435000" y="0"/>
                </a:lnTo>
                <a:lnTo>
                  <a:pt x="2435000" y="2435000"/>
                </a:lnTo>
                <a:lnTo>
                  <a:pt x="0" y="2435000"/>
                </a:lnTo>
                <a:lnTo>
                  <a:pt x="0" y="0"/>
                </a:lnTo>
                <a:close/>
              </a:path>
            </a:pathLst>
          </a:custGeom>
          <a:blipFill>
            <a:blip r:embed="rId9">
              <a:alphaModFix amt="91000"/>
            </a:blip>
            <a:stretch>
              <a:fillRect l="0" t="0" r="0" b="0"/>
            </a:stretch>
          </a:blipFill>
        </p:spPr>
      </p:sp>
      <p:grpSp>
        <p:nvGrpSpPr>
          <p:cNvPr name="Group 20" id="20"/>
          <p:cNvGrpSpPr/>
          <p:nvPr/>
        </p:nvGrpSpPr>
        <p:grpSpPr>
          <a:xfrm rot="0">
            <a:off x="14997382" y="6549068"/>
            <a:ext cx="2003154" cy="2026439"/>
            <a:chOff x="0" y="0"/>
            <a:chExt cx="7620000" cy="7708579"/>
          </a:xfrm>
        </p:grpSpPr>
        <p:sp>
          <p:nvSpPr>
            <p:cNvPr name="Freeform 21" id="21"/>
            <p:cNvSpPr/>
            <p:nvPr/>
          </p:nvSpPr>
          <p:spPr>
            <a:xfrm flipH="false" flipV="false" rot="0">
              <a:off x="0" y="0"/>
              <a:ext cx="7620000" cy="7708579"/>
            </a:xfrm>
            <a:custGeom>
              <a:avLst/>
              <a:gdLst/>
              <a:ahLst/>
              <a:cxnLst/>
              <a:rect r="r" b="b" t="t" l="l"/>
              <a:pathLst>
                <a:path h="7708579" w="7620000">
                  <a:moveTo>
                    <a:pt x="6826250" y="0"/>
                  </a:moveTo>
                  <a:lnTo>
                    <a:pt x="793750" y="0"/>
                  </a:lnTo>
                  <a:cubicBezTo>
                    <a:pt x="355600" y="0"/>
                    <a:pt x="0" y="359734"/>
                    <a:pt x="0" y="802977"/>
                  </a:cubicBezTo>
                  <a:lnTo>
                    <a:pt x="0" y="7708579"/>
                  </a:lnTo>
                  <a:lnTo>
                    <a:pt x="6826250" y="7708579"/>
                  </a:lnTo>
                  <a:cubicBezTo>
                    <a:pt x="7264400" y="7708579"/>
                    <a:pt x="7620000" y="7348845"/>
                    <a:pt x="7620000" y="6905602"/>
                  </a:cubicBezTo>
                  <a:lnTo>
                    <a:pt x="7620000" y="0"/>
                  </a:lnTo>
                  <a:lnTo>
                    <a:pt x="6826250" y="0"/>
                  </a:lnTo>
                  <a:close/>
                </a:path>
              </a:pathLst>
            </a:custGeom>
            <a:blipFill>
              <a:blip r:embed="rId10"/>
              <a:stretch>
                <a:fillRect l="0" t="-15900" r="0" b="-15900"/>
              </a:stretch>
            </a:blipFill>
            <a:ln w="38100" cap="sq">
              <a:solidFill>
                <a:srgbClr val="000000"/>
              </a:solidFill>
              <a:prstDash val="solid"/>
              <a:miter/>
            </a:ln>
          </p:spPr>
        </p:sp>
      </p:grpSp>
      <p:sp>
        <p:nvSpPr>
          <p:cNvPr name="TextBox 22" id="22"/>
          <p:cNvSpPr txBox="true"/>
          <p:nvPr/>
        </p:nvSpPr>
        <p:spPr>
          <a:xfrm rot="0">
            <a:off x="11625313" y="8948122"/>
            <a:ext cx="2395357" cy="1179504"/>
          </a:xfrm>
          <a:prstGeom prst="rect">
            <a:avLst/>
          </a:prstGeom>
        </p:spPr>
        <p:txBody>
          <a:bodyPr anchor="t" rtlCol="false" tIns="0" lIns="0" bIns="0" rIns="0">
            <a:spAutoFit/>
          </a:bodyPr>
          <a:lstStyle/>
          <a:p>
            <a:pPr algn="ctr">
              <a:lnSpc>
                <a:spcPts val="3180"/>
              </a:lnSpc>
            </a:pPr>
            <a:r>
              <a:rPr lang="en-US" b="true" sz="2271" spc="95">
                <a:solidFill>
                  <a:srgbClr val="000000"/>
                </a:solidFill>
                <a:latin typeface="Century Gothic Paneuropean Bold"/>
                <a:ea typeface="Century Gothic Paneuropean Bold"/>
                <a:cs typeface="Century Gothic Paneuropean Bold"/>
                <a:sym typeface="Century Gothic Paneuropean Bold"/>
              </a:rPr>
              <a:t>Iveth</a:t>
            </a:r>
            <a:r>
              <a:rPr lang="en-US" b="true" sz="2271" spc="95">
                <a:solidFill>
                  <a:srgbClr val="000000"/>
                </a:solidFill>
                <a:latin typeface="Century Gothic Paneuropean Bold"/>
                <a:ea typeface="Century Gothic Paneuropean Bold"/>
                <a:cs typeface="Century Gothic Paneuropean Bold"/>
                <a:sym typeface="Century Gothic Paneuropean Bold"/>
              </a:rPr>
              <a:t> Juárez</a:t>
            </a:r>
          </a:p>
          <a:p>
            <a:pPr algn="ctr">
              <a:lnSpc>
                <a:spcPts val="3180"/>
              </a:lnSpc>
            </a:pPr>
            <a:r>
              <a:rPr lang="en-US" b="true" sz="2271" spc="95">
                <a:solidFill>
                  <a:srgbClr val="000000"/>
                </a:solidFill>
                <a:latin typeface="Century Gothic Paneuropean Bold"/>
                <a:ea typeface="Century Gothic Paneuropean Bold"/>
                <a:cs typeface="Century Gothic Paneuropean Bold"/>
                <a:sym typeface="Century Gothic Paneuropean Bold"/>
              </a:rPr>
              <a:t>22 años</a:t>
            </a:r>
          </a:p>
          <a:p>
            <a:pPr algn="ctr" marL="0" indent="0" lvl="0">
              <a:lnSpc>
                <a:spcPts val="3180"/>
              </a:lnSpc>
              <a:spcBef>
                <a:spcPct val="0"/>
              </a:spcBef>
            </a:pPr>
            <a:r>
              <a:rPr lang="en-US" b="true" sz="2271" spc="95">
                <a:solidFill>
                  <a:srgbClr val="000000"/>
                </a:solidFill>
                <a:latin typeface="Century Gothic Paneuropean Bold"/>
                <a:ea typeface="Century Gothic Paneuropean Bold"/>
                <a:cs typeface="Century Gothic Paneuropean Bold"/>
                <a:sym typeface="Century Gothic Paneuropean Bold"/>
              </a:rPr>
              <a:t>TIC’S </a:t>
            </a:r>
          </a:p>
        </p:txBody>
      </p:sp>
      <p:sp>
        <p:nvSpPr>
          <p:cNvPr name="TextBox 23" id="23"/>
          <p:cNvSpPr txBox="true"/>
          <p:nvPr/>
        </p:nvSpPr>
        <p:spPr>
          <a:xfrm rot="0">
            <a:off x="8635409" y="8823430"/>
            <a:ext cx="2519981" cy="1097134"/>
          </a:xfrm>
          <a:prstGeom prst="rect">
            <a:avLst/>
          </a:prstGeom>
        </p:spPr>
        <p:txBody>
          <a:bodyPr anchor="t" rtlCol="false" tIns="0" lIns="0" bIns="0" rIns="0">
            <a:spAutoFit/>
          </a:bodyPr>
          <a:lstStyle/>
          <a:p>
            <a:pPr algn="ctr">
              <a:lnSpc>
                <a:spcPts val="2987"/>
              </a:lnSpc>
            </a:pPr>
            <a:r>
              <a:rPr lang="en-US" b="true" sz="2134" spc="89">
                <a:solidFill>
                  <a:srgbClr val="000000"/>
                </a:solidFill>
                <a:latin typeface="Century Gothic Paneuropean Bold"/>
                <a:ea typeface="Century Gothic Paneuropean Bold"/>
                <a:cs typeface="Century Gothic Paneuropean Bold"/>
                <a:sym typeface="Century Gothic Paneuropean Bold"/>
              </a:rPr>
              <a:t>Josue Ramirez</a:t>
            </a:r>
          </a:p>
          <a:p>
            <a:pPr algn="ctr">
              <a:lnSpc>
                <a:spcPts val="2987"/>
              </a:lnSpc>
            </a:pPr>
            <a:r>
              <a:rPr lang="en-US" b="true" sz="2134" spc="89">
                <a:solidFill>
                  <a:srgbClr val="000000"/>
                </a:solidFill>
                <a:latin typeface="Century Gothic Paneuropean Bold"/>
                <a:ea typeface="Century Gothic Paneuropean Bold"/>
                <a:cs typeface="Century Gothic Paneuropean Bold"/>
                <a:sym typeface="Century Gothic Paneuropean Bold"/>
              </a:rPr>
              <a:t> 21 años</a:t>
            </a:r>
          </a:p>
          <a:p>
            <a:pPr algn="ctr" marL="0" indent="0" lvl="0">
              <a:lnSpc>
                <a:spcPts val="2987"/>
              </a:lnSpc>
              <a:spcBef>
                <a:spcPct val="0"/>
              </a:spcBef>
            </a:pPr>
            <a:r>
              <a:rPr lang="en-US" b="true" sz="2134" spc="89">
                <a:solidFill>
                  <a:srgbClr val="000000"/>
                </a:solidFill>
                <a:latin typeface="Century Gothic Paneuropean Bold"/>
                <a:ea typeface="Century Gothic Paneuropean Bold"/>
                <a:cs typeface="Century Gothic Paneuropean Bold"/>
                <a:sym typeface="Century Gothic Paneuropean Bold"/>
              </a:rPr>
              <a:t>TIC’S</a:t>
            </a:r>
          </a:p>
        </p:txBody>
      </p:sp>
      <p:sp>
        <p:nvSpPr>
          <p:cNvPr name="TextBox 24" id="24"/>
          <p:cNvSpPr txBox="true"/>
          <p:nvPr/>
        </p:nvSpPr>
        <p:spPr>
          <a:xfrm rot="0">
            <a:off x="5816380" y="8842208"/>
            <a:ext cx="2609479" cy="1078356"/>
          </a:xfrm>
          <a:prstGeom prst="rect">
            <a:avLst/>
          </a:prstGeom>
        </p:spPr>
        <p:txBody>
          <a:bodyPr anchor="t" rtlCol="false" tIns="0" lIns="0" bIns="0" rIns="0">
            <a:spAutoFit/>
          </a:bodyPr>
          <a:lstStyle/>
          <a:p>
            <a:pPr algn="ctr">
              <a:lnSpc>
                <a:spcPts val="2934"/>
              </a:lnSpc>
            </a:pPr>
            <a:r>
              <a:rPr lang="en-US" b="true" sz="2096" spc="88">
                <a:solidFill>
                  <a:srgbClr val="000000"/>
                </a:solidFill>
                <a:latin typeface="Century Gothic Paneuropean Bold"/>
                <a:ea typeface="Century Gothic Paneuropean Bold"/>
                <a:cs typeface="Century Gothic Paneuropean Bold"/>
                <a:sym typeface="Century Gothic Paneuropean Bold"/>
              </a:rPr>
              <a:t>Hector Sanchez</a:t>
            </a:r>
          </a:p>
          <a:p>
            <a:pPr algn="ctr">
              <a:lnSpc>
                <a:spcPts val="2934"/>
              </a:lnSpc>
            </a:pPr>
            <a:r>
              <a:rPr lang="en-US" b="true" sz="2096" spc="88">
                <a:solidFill>
                  <a:srgbClr val="000000"/>
                </a:solidFill>
                <a:latin typeface="Century Gothic Paneuropean Bold"/>
                <a:ea typeface="Century Gothic Paneuropean Bold"/>
                <a:cs typeface="Century Gothic Paneuropean Bold"/>
                <a:sym typeface="Century Gothic Paneuropean Bold"/>
              </a:rPr>
              <a:t>20 años</a:t>
            </a:r>
          </a:p>
          <a:p>
            <a:pPr algn="ctr" marL="0" indent="0" lvl="0">
              <a:lnSpc>
                <a:spcPts val="2934"/>
              </a:lnSpc>
              <a:spcBef>
                <a:spcPct val="0"/>
              </a:spcBef>
            </a:pPr>
            <a:r>
              <a:rPr lang="en-US" b="true" sz="2096" spc="88">
                <a:solidFill>
                  <a:srgbClr val="000000"/>
                </a:solidFill>
                <a:latin typeface="Century Gothic Paneuropean Bold"/>
                <a:ea typeface="Century Gothic Paneuropean Bold"/>
                <a:cs typeface="Century Gothic Paneuropean Bold"/>
                <a:sym typeface="Century Gothic Paneuropean Bold"/>
              </a:rPr>
              <a:t>TIC’S</a:t>
            </a:r>
          </a:p>
        </p:txBody>
      </p:sp>
      <p:sp>
        <p:nvSpPr>
          <p:cNvPr name="TextBox 25" id="25"/>
          <p:cNvSpPr txBox="true"/>
          <p:nvPr/>
        </p:nvSpPr>
        <p:spPr>
          <a:xfrm rot="0">
            <a:off x="14801281" y="8710969"/>
            <a:ext cx="2395357" cy="1576031"/>
          </a:xfrm>
          <a:prstGeom prst="rect">
            <a:avLst/>
          </a:prstGeom>
        </p:spPr>
        <p:txBody>
          <a:bodyPr anchor="t" rtlCol="false" tIns="0" lIns="0" bIns="0" rIns="0">
            <a:spAutoFit/>
          </a:bodyPr>
          <a:lstStyle/>
          <a:p>
            <a:pPr algn="ctr">
              <a:lnSpc>
                <a:spcPts val="3180"/>
              </a:lnSpc>
            </a:pPr>
            <a:r>
              <a:rPr lang="en-US" b="true" sz="2271" spc="95">
                <a:solidFill>
                  <a:srgbClr val="000000"/>
                </a:solidFill>
                <a:latin typeface="Century Gothic Paneuropean Bold"/>
                <a:ea typeface="Century Gothic Paneuropean Bold"/>
                <a:cs typeface="Century Gothic Paneuropean Bold"/>
                <a:sym typeface="Century Gothic Paneuropean Bold"/>
              </a:rPr>
              <a:t>Esteban Sanchez Escarreola. </a:t>
            </a:r>
          </a:p>
          <a:p>
            <a:pPr algn="ctr" marL="0" indent="0" lvl="0">
              <a:lnSpc>
                <a:spcPts val="3180"/>
              </a:lnSpc>
              <a:spcBef>
                <a:spcPct val="0"/>
              </a:spcBef>
            </a:pPr>
            <a:r>
              <a:rPr lang="en-US" b="true" sz="2271" spc="95">
                <a:solidFill>
                  <a:srgbClr val="000000"/>
                </a:solidFill>
                <a:latin typeface="Century Gothic Paneuropean Bold"/>
                <a:ea typeface="Century Gothic Paneuropean Bold"/>
                <a:cs typeface="Century Gothic Paneuropean Bold"/>
                <a:sym typeface="Century Gothic Paneuropean Bold"/>
              </a:rPr>
              <a:t>Asesor.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3862">
            <a:off x="-2412283" y="-1640436"/>
            <a:ext cx="8072719" cy="4127177"/>
          </a:xfrm>
          <a:custGeom>
            <a:avLst/>
            <a:gdLst/>
            <a:ahLst/>
            <a:cxnLst/>
            <a:rect r="r" b="b" t="t" l="l"/>
            <a:pathLst>
              <a:path h="4127177" w="8072719">
                <a:moveTo>
                  <a:pt x="0" y="0"/>
                </a:moveTo>
                <a:lnTo>
                  <a:pt x="8072719" y="0"/>
                </a:lnTo>
                <a:lnTo>
                  <a:pt x="8072719" y="4127178"/>
                </a:lnTo>
                <a:lnTo>
                  <a:pt x="0" y="4127178"/>
                </a:lnTo>
                <a:lnTo>
                  <a:pt x="0" y="0"/>
                </a:lnTo>
                <a:close/>
              </a:path>
            </a:pathLst>
          </a:custGeom>
          <a:blipFill>
            <a:blip r:embed="rId2"/>
            <a:stretch>
              <a:fillRect l="0" t="0" r="0" b="0"/>
            </a:stretch>
          </a:blipFill>
        </p:spPr>
      </p:sp>
      <p:sp>
        <p:nvSpPr>
          <p:cNvPr name="Freeform 3" id="3"/>
          <p:cNvSpPr/>
          <p:nvPr/>
        </p:nvSpPr>
        <p:spPr>
          <a:xfrm flipH="false" flipV="false" rot="-2403045">
            <a:off x="-408831" y="7737155"/>
            <a:ext cx="5210526" cy="5357867"/>
          </a:xfrm>
          <a:custGeom>
            <a:avLst/>
            <a:gdLst/>
            <a:ahLst/>
            <a:cxnLst/>
            <a:rect r="r" b="b" t="t" l="l"/>
            <a:pathLst>
              <a:path h="5357867" w="5210526">
                <a:moveTo>
                  <a:pt x="0" y="0"/>
                </a:moveTo>
                <a:lnTo>
                  <a:pt x="5210526" y="0"/>
                </a:lnTo>
                <a:lnTo>
                  <a:pt x="5210526" y="5357867"/>
                </a:lnTo>
                <a:lnTo>
                  <a:pt x="0" y="5357867"/>
                </a:lnTo>
                <a:lnTo>
                  <a:pt x="0" y="0"/>
                </a:lnTo>
                <a:close/>
              </a:path>
            </a:pathLst>
          </a:custGeom>
          <a:blipFill>
            <a:blip r:embed="rId3"/>
            <a:stretch>
              <a:fillRect l="0" t="0" r="0" b="0"/>
            </a:stretch>
          </a:blipFill>
        </p:spPr>
      </p:sp>
      <p:sp>
        <p:nvSpPr>
          <p:cNvPr name="Freeform 4" id="4"/>
          <p:cNvSpPr/>
          <p:nvPr/>
        </p:nvSpPr>
        <p:spPr>
          <a:xfrm flipH="false" flipV="false" rot="-1452024">
            <a:off x="16327463" y="857449"/>
            <a:ext cx="5972331" cy="3202662"/>
          </a:xfrm>
          <a:custGeom>
            <a:avLst/>
            <a:gdLst/>
            <a:ahLst/>
            <a:cxnLst/>
            <a:rect r="r" b="b" t="t" l="l"/>
            <a:pathLst>
              <a:path h="3202662" w="5972331">
                <a:moveTo>
                  <a:pt x="0" y="0"/>
                </a:moveTo>
                <a:lnTo>
                  <a:pt x="5972330" y="0"/>
                </a:lnTo>
                <a:lnTo>
                  <a:pt x="5972330" y="3202663"/>
                </a:lnTo>
                <a:lnTo>
                  <a:pt x="0" y="3202663"/>
                </a:lnTo>
                <a:lnTo>
                  <a:pt x="0" y="0"/>
                </a:lnTo>
                <a:close/>
              </a:path>
            </a:pathLst>
          </a:custGeom>
          <a:blipFill>
            <a:blip r:embed="rId4"/>
            <a:stretch>
              <a:fillRect l="0" t="0" r="0" b="0"/>
            </a:stretch>
          </a:blipFill>
        </p:spPr>
      </p:sp>
      <p:sp>
        <p:nvSpPr>
          <p:cNvPr name="Freeform 5" id="5"/>
          <p:cNvSpPr/>
          <p:nvPr/>
        </p:nvSpPr>
        <p:spPr>
          <a:xfrm flipH="false" flipV="false" rot="0">
            <a:off x="15933462" y="7274624"/>
            <a:ext cx="5637443" cy="4989137"/>
          </a:xfrm>
          <a:custGeom>
            <a:avLst/>
            <a:gdLst/>
            <a:ahLst/>
            <a:cxnLst/>
            <a:rect r="r" b="b" t="t" l="l"/>
            <a:pathLst>
              <a:path h="4989137" w="5637443">
                <a:moveTo>
                  <a:pt x="0" y="0"/>
                </a:moveTo>
                <a:lnTo>
                  <a:pt x="5637443" y="0"/>
                </a:lnTo>
                <a:lnTo>
                  <a:pt x="5637443" y="4989136"/>
                </a:lnTo>
                <a:lnTo>
                  <a:pt x="0" y="4989136"/>
                </a:lnTo>
                <a:lnTo>
                  <a:pt x="0" y="0"/>
                </a:lnTo>
                <a:close/>
              </a:path>
            </a:pathLst>
          </a:custGeom>
          <a:blipFill>
            <a:blip r:embed="rId5"/>
            <a:stretch>
              <a:fillRect l="0" t="0" r="0" b="0"/>
            </a:stretch>
          </a:blipFill>
        </p:spPr>
      </p:sp>
      <p:sp>
        <p:nvSpPr>
          <p:cNvPr name="Freeform 6" id="6"/>
          <p:cNvSpPr/>
          <p:nvPr/>
        </p:nvSpPr>
        <p:spPr>
          <a:xfrm flipH="false" flipV="false" rot="0">
            <a:off x="12623571" y="-4748684"/>
            <a:ext cx="5664429" cy="6165365"/>
          </a:xfrm>
          <a:custGeom>
            <a:avLst/>
            <a:gdLst/>
            <a:ahLst/>
            <a:cxnLst/>
            <a:rect r="r" b="b" t="t" l="l"/>
            <a:pathLst>
              <a:path h="6165365" w="5664429">
                <a:moveTo>
                  <a:pt x="0" y="0"/>
                </a:moveTo>
                <a:lnTo>
                  <a:pt x="5664429" y="0"/>
                </a:lnTo>
                <a:lnTo>
                  <a:pt x="5664429" y="6165364"/>
                </a:lnTo>
                <a:lnTo>
                  <a:pt x="0" y="6165364"/>
                </a:lnTo>
                <a:lnTo>
                  <a:pt x="0" y="0"/>
                </a:lnTo>
                <a:close/>
              </a:path>
            </a:pathLst>
          </a:custGeom>
          <a:blipFill>
            <a:blip r:embed="rId6"/>
            <a:stretch>
              <a:fillRect l="0" t="0" r="0" b="0"/>
            </a:stretch>
          </a:blipFill>
        </p:spPr>
      </p:sp>
      <p:sp>
        <p:nvSpPr>
          <p:cNvPr name="Freeform 7" id="7"/>
          <p:cNvSpPr/>
          <p:nvPr/>
        </p:nvSpPr>
        <p:spPr>
          <a:xfrm flipH="false" flipV="false" rot="10112442">
            <a:off x="-1128851" y="3263486"/>
            <a:ext cx="2897055" cy="4244769"/>
          </a:xfrm>
          <a:custGeom>
            <a:avLst/>
            <a:gdLst/>
            <a:ahLst/>
            <a:cxnLst/>
            <a:rect r="r" b="b" t="t" l="l"/>
            <a:pathLst>
              <a:path h="4244769" w="2897055">
                <a:moveTo>
                  <a:pt x="0" y="0"/>
                </a:moveTo>
                <a:lnTo>
                  <a:pt x="2897055" y="0"/>
                </a:lnTo>
                <a:lnTo>
                  <a:pt x="2897055" y="4244768"/>
                </a:lnTo>
                <a:lnTo>
                  <a:pt x="0" y="4244768"/>
                </a:lnTo>
                <a:lnTo>
                  <a:pt x="0" y="0"/>
                </a:lnTo>
                <a:close/>
              </a:path>
            </a:pathLst>
          </a:custGeom>
          <a:blipFill>
            <a:blip r:embed="rId7"/>
            <a:stretch>
              <a:fillRect l="0" t="0" r="0" b="0"/>
            </a:stretch>
          </a:blipFill>
        </p:spPr>
      </p:sp>
      <p:sp>
        <p:nvSpPr>
          <p:cNvPr name="Freeform 8" id="8"/>
          <p:cNvSpPr/>
          <p:nvPr/>
        </p:nvSpPr>
        <p:spPr>
          <a:xfrm flipH="false" flipV="false" rot="-644479">
            <a:off x="6133543" y="-1689498"/>
            <a:ext cx="4814461" cy="3183562"/>
          </a:xfrm>
          <a:custGeom>
            <a:avLst/>
            <a:gdLst/>
            <a:ahLst/>
            <a:cxnLst/>
            <a:rect r="r" b="b" t="t" l="l"/>
            <a:pathLst>
              <a:path h="3183562" w="4814461">
                <a:moveTo>
                  <a:pt x="0" y="0"/>
                </a:moveTo>
                <a:lnTo>
                  <a:pt x="4814460" y="0"/>
                </a:lnTo>
                <a:lnTo>
                  <a:pt x="4814460" y="3183563"/>
                </a:lnTo>
                <a:lnTo>
                  <a:pt x="0" y="3183563"/>
                </a:lnTo>
                <a:lnTo>
                  <a:pt x="0" y="0"/>
                </a:lnTo>
                <a:close/>
              </a:path>
            </a:pathLst>
          </a:custGeom>
          <a:blipFill>
            <a:blip r:embed="rId8"/>
            <a:stretch>
              <a:fillRect l="0" t="0" r="0" b="0"/>
            </a:stretch>
          </a:blipFill>
        </p:spPr>
      </p:sp>
      <p:sp>
        <p:nvSpPr>
          <p:cNvPr name="Freeform 9" id="9"/>
          <p:cNvSpPr/>
          <p:nvPr/>
        </p:nvSpPr>
        <p:spPr>
          <a:xfrm flipH="false" flipV="false" rot="0">
            <a:off x="6814481" y="9258300"/>
            <a:ext cx="5857753" cy="2416323"/>
          </a:xfrm>
          <a:custGeom>
            <a:avLst/>
            <a:gdLst/>
            <a:ahLst/>
            <a:cxnLst/>
            <a:rect r="r" b="b" t="t" l="l"/>
            <a:pathLst>
              <a:path h="2416323" w="5857753">
                <a:moveTo>
                  <a:pt x="0" y="0"/>
                </a:moveTo>
                <a:lnTo>
                  <a:pt x="5857753" y="0"/>
                </a:lnTo>
                <a:lnTo>
                  <a:pt x="5857753" y="2416323"/>
                </a:lnTo>
                <a:lnTo>
                  <a:pt x="0" y="2416323"/>
                </a:lnTo>
                <a:lnTo>
                  <a:pt x="0" y="0"/>
                </a:lnTo>
                <a:close/>
              </a:path>
            </a:pathLst>
          </a:custGeom>
          <a:blipFill>
            <a:blip r:embed="rId9"/>
            <a:stretch>
              <a:fillRect l="0" t="0" r="0" b="0"/>
            </a:stretch>
          </a:blipFill>
        </p:spPr>
      </p:sp>
      <p:grpSp>
        <p:nvGrpSpPr>
          <p:cNvPr name="Group 10" id="10"/>
          <p:cNvGrpSpPr/>
          <p:nvPr/>
        </p:nvGrpSpPr>
        <p:grpSpPr>
          <a:xfrm rot="0">
            <a:off x="1624076" y="4757470"/>
            <a:ext cx="5071434" cy="3863129"/>
            <a:chOff x="0" y="0"/>
            <a:chExt cx="6761912" cy="5150839"/>
          </a:xfrm>
        </p:grpSpPr>
        <p:sp>
          <p:nvSpPr>
            <p:cNvPr name="Freeform 11" id="11"/>
            <p:cNvSpPr/>
            <p:nvPr/>
          </p:nvSpPr>
          <p:spPr>
            <a:xfrm flipH="false" flipV="false" rot="0">
              <a:off x="0" y="1347264"/>
              <a:ext cx="6761912" cy="3803575"/>
            </a:xfrm>
            <a:custGeom>
              <a:avLst/>
              <a:gdLst/>
              <a:ahLst/>
              <a:cxnLst/>
              <a:rect r="r" b="b" t="t" l="l"/>
              <a:pathLst>
                <a:path h="3803575" w="6761912">
                  <a:moveTo>
                    <a:pt x="0" y="0"/>
                  </a:moveTo>
                  <a:lnTo>
                    <a:pt x="6761912" y="0"/>
                  </a:lnTo>
                  <a:lnTo>
                    <a:pt x="6761912" y="3803575"/>
                  </a:lnTo>
                  <a:lnTo>
                    <a:pt x="0" y="3803575"/>
                  </a:lnTo>
                  <a:lnTo>
                    <a:pt x="0" y="0"/>
                  </a:lnTo>
                  <a:close/>
                </a:path>
              </a:pathLst>
            </a:custGeom>
            <a:blipFill>
              <a:blip r:embed="rId10"/>
              <a:stretch>
                <a:fillRect l="0" t="0" r="0" b="0"/>
              </a:stretch>
            </a:blipFill>
            <a:ln w="38100" cap="sq">
              <a:solidFill>
                <a:srgbClr val="000000"/>
              </a:solidFill>
              <a:prstDash val="solid"/>
              <a:miter/>
            </a:ln>
          </p:spPr>
        </p:sp>
        <p:sp>
          <p:nvSpPr>
            <p:cNvPr name="TextBox 12" id="12"/>
            <p:cNvSpPr txBox="true"/>
            <p:nvPr/>
          </p:nvSpPr>
          <p:spPr>
            <a:xfrm rot="0">
              <a:off x="559495" y="-38100"/>
              <a:ext cx="4777243" cy="1279297"/>
            </a:xfrm>
            <a:prstGeom prst="rect">
              <a:avLst/>
            </a:prstGeom>
          </p:spPr>
          <p:txBody>
            <a:bodyPr anchor="t" rtlCol="false" tIns="0" lIns="0" bIns="0" rIns="0">
              <a:spAutoFit/>
            </a:bodyPr>
            <a:lstStyle/>
            <a:p>
              <a:pPr algn="just" marL="0" indent="0" lvl="0">
                <a:lnSpc>
                  <a:spcPts val="3901"/>
                </a:lnSpc>
                <a:spcBef>
                  <a:spcPct val="0"/>
                </a:spcBef>
              </a:pPr>
              <a:r>
                <a:rPr lang="en-US" b="true" sz="2977" spc="-59">
                  <a:solidFill>
                    <a:srgbClr val="000000"/>
                  </a:solidFill>
                  <a:latin typeface="Lora Bold"/>
                  <a:ea typeface="Lora Bold"/>
                  <a:cs typeface="Lora Bold"/>
                  <a:sym typeface="Lora Bold"/>
                </a:rPr>
                <a:t>Acceso desigual a recursos educativos.</a:t>
              </a:r>
            </a:p>
          </p:txBody>
        </p:sp>
      </p:grpSp>
      <p:grpSp>
        <p:nvGrpSpPr>
          <p:cNvPr name="Group 13" id="13"/>
          <p:cNvGrpSpPr/>
          <p:nvPr/>
        </p:nvGrpSpPr>
        <p:grpSpPr>
          <a:xfrm rot="0">
            <a:off x="7602428" y="4725727"/>
            <a:ext cx="4281859" cy="4169004"/>
            <a:chOff x="0" y="0"/>
            <a:chExt cx="5709145" cy="5558672"/>
          </a:xfrm>
        </p:grpSpPr>
        <p:sp>
          <p:nvSpPr>
            <p:cNvPr name="Freeform 14" id="14"/>
            <p:cNvSpPr/>
            <p:nvPr/>
          </p:nvSpPr>
          <p:spPr>
            <a:xfrm flipH="false" flipV="false" rot="0">
              <a:off x="0" y="1756537"/>
              <a:ext cx="5706769" cy="3802135"/>
            </a:xfrm>
            <a:custGeom>
              <a:avLst/>
              <a:gdLst/>
              <a:ahLst/>
              <a:cxnLst/>
              <a:rect r="r" b="b" t="t" l="l"/>
              <a:pathLst>
                <a:path h="3802135" w="5706769">
                  <a:moveTo>
                    <a:pt x="0" y="0"/>
                  </a:moveTo>
                  <a:lnTo>
                    <a:pt x="5706769" y="0"/>
                  </a:lnTo>
                  <a:lnTo>
                    <a:pt x="5706769" y="3802135"/>
                  </a:lnTo>
                  <a:lnTo>
                    <a:pt x="0" y="3802135"/>
                  </a:lnTo>
                  <a:lnTo>
                    <a:pt x="0" y="0"/>
                  </a:lnTo>
                  <a:close/>
                </a:path>
              </a:pathLst>
            </a:custGeom>
            <a:blipFill>
              <a:blip r:embed="rId11"/>
              <a:stretch>
                <a:fillRect l="0" t="0" r="0" b="0"/>
              </a:stretch>
            </a:blipFill>
            <a:ln w="38100" cap="sq">
              <a:solidFill>
                <a:srgbClr val="000000"/>
              </a:solidFill>
              <a:prstDash val="solid"/>
              <a:miter/>
            </a:ln>
          </p:spPr>
        </p:sp>
        <p:sp>
          <p:nvSpPr>
            <p:cNvPr name="TextBox 15" id="15"/>
            <p:cNvSpPr txBox="true"/>
            <p:nvPr/>
          </p:nvSpPr>
          <p:spPr>
            <a:xfrm rot="0">
              <a:off x="0" y="-38100"/>
              <a:ext cx="5709145" cy="1355560"/>
            </a:xfrm>
            <a:prstGeom prst="rect">
              <a:avLst/>
            </a:prstGeom>
          </p:spPr>
          <p:txBody>
            <a:bodyPr anchor="t" rtlCol="false" tIns="0" lIns="0" bIns="0" rIns="0">
              <a:spAutoFit/>
            </a:bodyPr>
            <a:lstStyle/>
            <a:p>
              <a:pPr algn="just" marL="0" indent="0" lvl="0">
                <a:lnSpc>
                  <a:spcPts val="4140"/>
                </a:lnSpc>
                <a:spcBef>
                  <a:spcPct val="0"/>
                </a:spcBef>
              </a:pPr>
              <a:r>
                <a:rPr lang="en-US" b="true" sz="3160" spc="-63">
                  <a:solidFill>
                    <a:srgbClr val="000000"/>
                  </a:solidFill>
                  <a:latin typeface="Lora Bold"/>
                  <a:ea typeface="Lora Bold"/>
                  <a:cs typeface="Lora Bold"/>
                  <a:sym typeface="Lora Bold"/>
                </a:rPr>
                <a:t>Falta de conocimiento practico.</a:t>
              </a:r>
            </a:p>
          </p:txBody>
        </p:sp>
      </p:grpSp>
      <p:sp>
        <p:nvSpPr>
          <p:cNvPr name="TextBox 16" id="16"/>
          <p:cNvSpPr txBox="true"/>
          <p:nvPr/>
        </p:nvSpPr>
        <p:spPr>
          <a:xfrm rot="0">
            <a:off x="6511503" y="1155345"/>
            <a:ext cx="4709071" cy="1008761"/>
          </a:xfrm>
          <a:prstGeom prst="rect">
            <a:avLst/>
          </a:prstGeom>
        </p:spPr>
        <p:txBody>
          <a:bodyPr anchor="t" rtlCol="false" tIns="0" lIns="0" bIns="0" rIns="0">
            <a:spAutoFit/>
          </a:bodyPr>
          <a:lstStyle/>
          <a:p>
            <a:pPr algn="l" marL="0" indent="0" lvl="0">
              <a:lnSpc>
                <a:spcPts val="8122"/>
              </a:lnSpc>
              <a:spcBef>
                <a:spcPct val="0"/>
              </a:spcBef>
            </a:pPr>
            <a:r>
              <a:rPr lang="en-US" sz="6200" spc="-124">
                <a:solidFill>
                  <a:srgbClr val="000000"/>
                </a:solidFill>
                <a:latin typeface="Gagalin"/>
                <a:ea typeface="Gagalin"/>
                <a:cs typeface="Gagalin"/>
                <a:sym typeface="Gagalin"/>
              </a:rPr>
              <a:t>PROBLEMATICA</a:t>
            </a:r>
          </a:p>
        </p:txBody>
      </p:sp>
      <p:sp>
        <p:nvSpPr>
          <p:cNvPr name="TextBox 17" id="17"/>
          <p:cNvSpPr txBox="true"/>
          <p:nvPr/>
        </p:nvSpPr>
        <p:spPr>
          <a:xfrm rot="0">
            <a:off x="2160987" y="2392887"/>
            <a:ext cx="14085070" cy="1361059"/>
          </a:xfrm>
          <a:prstGeom prst="rect">
            <a:avLst/>
          </a:prstGeom>
        </p:spPr>
        <p:txBody>
          <a:bodyPr anchor="t" rtlCol="false" tIns="0" lIns="0" bIns="0" rIns="0">
            <a:spAutoFit/>
          </a:bodyPr>
          <a:lstStyle/>
          <a:p>
            <a:pPr algn="ctr" marL="0" indent="0" lvl="0">
              <a:lnSpc>
                <a:spcPts val="3667"/>
              </a:lnSpc>
              <a:spcBef>
                <a:spcPct val="0"/>
              </a:spcBef>
            </a:pPr>
            <a:r>
              <a:rPr lang="en-US" sz="2799" spc="-55">
                <a:solidFill>
                  <a:srgbClr val="000000"/>
                </a:solidFill>
                <a:latin typeface="Lora"/>
                <a:ea typeface="Lora"/>
                <a:cs typeface="Lora"/>
                <a:sym typeface="Lora"/>
              </a:rPr>
              <a:t>Una de las problemáticas con mas especulaciones en el ámbito de una comunidad web es que al compartir algo con el mundo exterior, siempre hay una pizca de desconfianza para poder confiar en la información con la cual nos relacionamos.</a:t>
            </a:r>
          </a:p>
        </p:txBody>
      </p:sp>
      <p:grpSp>
        <p:nvGrpSpPr>
          <p:cNvPr name="Group 18" id="18"/>
          <p:cNvGrpSpPr/>
          <p:nvPr/>
        </p:nvGrpSpPr>
        <p:grpSpPr>
          <a:xfrm rot="0">
            <a:off x="12814743" y="4175798"/>
            <a:ext cx="4000998" cy="4616624"/>
            <a:chOff x="0" y="0"/>
            <a:chExt cx="5334664" cy="6155499"/>
          </a:xfrm>
        </p:grpSpPr>
        <p:sp>
          <p:nvSpPr>
            <p:cNvPr name="Freeform 19" id="19"/>
            <p:cNvSpPr/>
            <p:nvPr/>
          </p:nvSpPr>
          <p:spPr>
            <a:xfrm flipH="false" flipV="false" rot="0">
              <a:off x="0" y="1687718"/>
              <a:ext cx="5334664" cy="4467781"/>
            </a:xfrm>
            <a:custGeom>
              <a:avLst/>
              <a:gdLst/>
              <a:ahLst/>
              <a:cxnLst/>
              <a:rect r="r" b="b" t="t" l="l"/>
              <a:pathLst>
                <a:path h="4467781" w="5334664">
                  <a:moveTo>
                    <a:pt x="0" y="0"/>
                  </a:moveTo>
                  <a:lnTo>
                    <a:pt x="5334664" y="0"/>
                  </a:lnTo>
                  <a:lnTo>
                    <a:pt x="5334664" y="4467781"/>
                  </a:lnTo>
                  <a:lnTo>
                    <a:pt x="0" y="4467781"/>
                  </a:lnTo>
                  <a:lnTo>
                    <a:pt x="0" y="0"/>
                  </a:lnTo>
                  <a:close/>
                </a:path>
              </a:pathLst>
            </a:custGeom>
            <a:blipFill>
              <a:blip r:embed="rId12"/>
              <a:stretch>
                <a:fillRect l="0" t="0" r="0" b="0"/>
              </a:stretch>
            </a:blipFill>
            <a:ln w="38100" cap="sq">
              <a:solidFill>
                <a:srgbClr val="000000"/>
              </a:solidFill>
              <a:prstDash val="solid"/>
              <a:miter/>
            </a:ln>
          </p:spPr>
        </p:sp>
        <p:sp>
          <p:nvSpPr>
            <p:cNvPr name="TextBox 20" id="20"/>
            <p:cNvSpPr txBox="true"/>
            <p:nvPr/>
          </p:nvSpPr>
          <p:spPr>
            <a:xfrm rot="0">
              <a:off x="248465" y="-38100"/>
              <a:ext cx="4385887" cy="1279950"/>
            </a:xfrm>
            <a:prstGeom prst="rect">
              <a:avLst/>
            </a:prstGeom>
          </p:spPr>
          <p:txBody>
            <a:bodyPr anchor="t" rtlCol="false" tIns="0" lIns="0" bIns="0" rIns="0">
              <a:spAutoFit/>
            </a:bodyPr>
            <a:lstStyle/>
            <a:p>
              <a:pPr algn="just" marL="0" indent="0" lvl="0">
                <a:lnSpc>
                  <a:spcPts val="3903"/>
                </a:lnSpc>
                <a:spcBef>
                  <a:spcPct val="0"/>
                </a:spcBef>
              </a:pPr>
              <a:r>
                <a:rPr lang="en-US" b="true" sz="2979" spc="-59">
                  <a:solidFill>
                    <a:srgbClr val="000000"/>
                  </a:solidFill>
                  <a:latin typeface="Lora Bold"/>
                  <a:ea typeface="Lora Bold"/>
                  <a:cs typeface="Lora Bold"/>
                  <a:sym typeface="Lora Bold"/>
                </a:rPr>
                <a:t>Escasa comunidad de aprendizaje.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3477" y="462915"/>
            <a:ext cx="1131570" cy="1131570"/>
          </a:xfrm>
          <a:custGeom>
            <a:avLst/>
            <a:gdLst/>
            <a:ahLst/>
            <a:cxnLst/>
            <a:rect r="r" b="b" t="t" l="l"/>
            <a:pathLst>
              <a:path h="1131570" w="1131570">
                <a:moveTo>
                  <a:pt x="0" y="0"/>
                </a:moveTo>
                <a:lnTo>
                  <a:pt x="1131570" y="0"/>
                </a:lnTo>
                <a:lnTo>
                  <a:pt x="1131570" y="1131570"/>
                </a:lnTo>
                <a:lnTo>
                  <a:pt x="0" y="1131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01863" y="844951"/>
            <a:ext cx="7909560" cy="2037461"/>
          </a:xfrm>
          <a:prstGeom prst="rect">
            <a:avLst/>
          </a:prstGeom>
        </p:spPr>
        <p:txBody>
          <a:bodyPr anchor="t" rtlCol="false" tIns="0" lIns="0" bIns="0" rIns="0">
            <a:spAutoFit/>
          </a:bodyPr>
          <a:lstStyle/>
          <a:p>
            <a:pPr algn="l" marL="1338581" indent="-669290" lvl="1">
              <a:lnSpc>
                <a:spcPts val="8122"/>
              </a:lnSpc>
              <a:spcBef>
                <a:spcPct val="0"/>
              </a:spcBef>
              <a:buAutoNum type="arabicPeriod" startAt="1"/>
            </a:pPr>
            <a:r>
              <a:rPr lang="en-US" sz="6200" spc="-124">
                <a:solidFill>
                  <a:srgbClr val="000000"/>
                </a:solidFill>
                <a:latin typeface="Gagalin"/>
                <a:ea typeface="Gagalin"/>
                <a:cs typeface="Gagalin"/>
                <a:sym typeface="Gagalin"/>
              </a:rPr>
              <a:t>CONCEPTOS Y PROPÓSITOS.</a:t>
            </a:r>
          </a:p>
        </p:txBody>
      </p:sp>
      <p:sp>
        <p:nvSpPr>
          <p:cNvPr name="Freeform 4" id="4"/>
          <p:cNvSpPr/>
          <p:nvPr/>
        </p:nvSpPr>
        <p:spPr>
          <a:xfrm flipH="false" flipV="false" rot="0">
            <a:off x="1039164" y="5035847"/>
            <a:ext cx="6392720" cy="3364169"/>
          </a:xfrm>
          <a:custGeom>
            <a:avLst/>
            <a:gdLst/>
            <a:ahLst/>
            <a:cxnLst/>
            <a:rect r="r" b="b" t="t" l="l"/>
            <a:pathLst>
              <a:path h="3364169" w="6392720">
                <a:moveTo>
                  <a:pt x="0" y="0"/>
                </a:moveTo>
                <a:lnTo>
                  <a:pt x="6392720" y="0"/>
                </a:lnTo>
                <a:lnTo>
                  <a:pt x="6392720" y="3364169"/>
                </a:lnTo>
                <a:lnTo>
                  <a:pt x="0" y="3364169"/>
                </a:lnTo>
                <a:lnTo>
                  <a:pt x="0" y="0"/>
                </a:lnTo>
                <a:close/>
              </a:path>
            </a:pathLst>
          </a:custGeom>
          <a:blipFill>
            <a:blip r:embed="rId4"/>
            <a:stretch>
              <a:fillRect l="0" t="0" r="0" b="0"/>
            </a:stretch>
          </a:blipFill>
          <a:ln w="38100" cap="sq">
            <a:solidFill>
              <a:srgbClr val="000000"/>
            </a:solidFill>
            <a:prstDash val="solid"/>
            <a:miter/>
          </a:ln>
        </p:spPr>
      </p:sp>
      <p:sp>
        <p:nvSpPr>
          <p:cNvPr name="TextBox 5" id="5"/>
          <p:cNvSpPr txBox="true"/>
          <p:nvPr/>
        </p:nvSpPr>
        <p:spPr>
          <a:xfrm rot="0">
            <a:off x="1576534" y="4028327"/>
            <a:ext cx="3892111" cy="446659"/>
          </a:xfrm>
          <a:prstGeom prst="rect">
            <a:avLst/>
          </a:prstGeom>
        </p:spPr>
        <p:txBody>
          <a:bodyPr anchor="t" rtlCol="false" tIns="0" lIns="0" bIns="0" rIns="0">
            <a:spAutoFit/>
          </a:bodyPr>
          <a:lstStyle/>
          <a:p>
            <a:pPr algn="l" marL="0" indent="0" lvl="0">
              <a:lnSpc>
                <a:spcPts val="3667"/>
              </a:lnSpc>
              <a:spcBef>
                <a:spcPct val="0"/>
              </a:spcBef>
            </a:pPr>
            <a:r>
              <a:rPr lang="en-US" b="true" sz="2799" spc="-55">
                <a:solidFill>
                  <a:srgbClr val="000000"/>
                </a:solidFill>
                <a:latin typeface="Lora Bold"/>
                <a:ea typeface="Lora Bold"/>
                <a:cs typeface="Lora Bold"/>
                <a:sym typeface="Lora Bold"/>
              </a:rPr>
              <a:t>.- PROPÓSITO CLARO.</a:t>
            </a:r>
          </a:p>
        </p:txBody>
      </p:sp>
      <p:sp>
        <p:nvSpPr>
          <p:cNvPr name="Freeform 6" id="6"/>
          <p:cNvSpPr/>
          <p:nvPr/>
        </p:nvSpPr>
        <p:spPr>
          <a:xfrm flipH="false" flipV="false" rot="0">
            <a:off x="8683802" y="5488102"/>
            <a:ext cx="5655297" cy="3770198"/>
          </a:xfrm>
          <a:custGeom>
            <a:avLst/>
            <a:gdLst/>
            <a:ahLst/>
            <a:cxnLst/>
            <a:rect r="r" b="b" t="t" l="l"/>
            <a:pathLst>
              <a:path h="3770198" w="5655297">
                <a:moveTo>
                  <a:pt x="0" y="0"/>
                </a:moveTo>
                <a:lnTo>
                  <a:pt x="5655296" y="0"/>
                </a:lnTo>
                <a:lnTo>
                  <a:pt x="5655296" y="3770198"/>
                </a:lnTo>
                <a:lnTo>
                  <a:pt x="0" y="3770198"/>
                </a:lnTo>
                <a:lnTo>
                  <a:pt x="0" y="0"/>
                </a:lnTo>
                <a:close/>
              </a:path>
            </a:pathLst>
          </a:custGeom>
          <a:blipFill>
            <a:blip r:embed="rId5"/>
            <a:stretch>
              <a:fillRect l="0" t="0" r="0" b="0"/>
            </a:stretch>
          </a:blipFill>
          <a:ln w="38100" cap="sq">
            <a:solidFill>
              <a:srgbClr val="000000"/>
            </a:solidFill>
            <a:prstDash val="solid"/>
            <a:miter/>
          </a:ln>
        </p:spPr>
      </p:sp>
      <p:sp>
        <p:nvSpPr>
          <p:cNvPr name="TextBox 7" id="7"/>
          <p:cNvSpPr txBox="true"/>
          <p:nvPr/>
        </p:nvSpPr>
        <p:spPr>
          <a:xfrm rot="0">
            <a:off x="9247976" y="3882310"/>
            <a:ext cx="3192101" cy="903859"/>
          </a:xfrm>
          <a:prstGeom prst="rect">
            <a:avLst/>
          </a:prstGeom>
        </p:spPr>
        <p:txBody>
          <a:bodyPr anchor="t" rtlCol="false" tIns="0" lIns="0" bIns="0" rIns="0">
            <a:spAutoFit/>
          </a:bodyPr>
          <a:lstStyle/>
          <a:p>
            <a:pPr algn="l" marL="0" indent="0" lvl="0">
              <a:lnSpc>
                <a:spcPts val="3667"/>
              </a:lnSpc>
              <a:spcBef>
                <a:spcPct val="0"/>
              </a:spcBef>
            </a:pPr>
            <a:r>
              <a:rPr lang="en-US" b="true" sz="2799" spc="-55">
                <a:solidFill>
                  <a:srgbClr val="000000"/>
                </a:solidFill>
                <a:latin typeface="Lora Bold"/>
                <a:ea typeface="Lora Bold"/>
                <a:cs typeface="Lora Bold"/>
                <a:sym typeface="Lora Bold"/>
              </a:rPr>
              <a:t>.- VALOR PARA EL USUARIO.</a:t>
            </a:r>
          </a:p>
        </p:txBody>
      </p:sp>
      <p:grpSp>
        <p:nvGrpSpPr>
          <p:cNvPr name="Group 8" id="8"/>
          <p:cNvGrpSpPr/>
          <p:nvPr/>
        </p:nvGrpSpPr>
        <p:grpSpPr>
          <a:xfrm rot="0">
            <a:off x="1480475" y="3910885"/>
            <a:ext cx="3988170" cy="710119"/>
            <a:chOff x="0" y="0"/>
            <a:chExt cx="1429270" cy="254491"/>
          </a:xfrm>
        </p:grpSpPr>
        <p:sp>
          <p:nvSpPr>
            <p:cNvPr name="Freeform 9" id="9"/>
            <p:cNvSpPr/>
            <p:nvPr/>
          </p:nvSpPr>
          <p:spPr>
            <a:xfrm flipH="false" flipV="false" rot="0">
              <a:off x="0" y="0"/>
              <a:ext cx="1429270" cy="254491"/>
            </a:xfrm>
            <a:custGeom>
              <a:avLst/>
              <a:gdLst/>
              <a:ahLst/>
              <a:cxnLst/>
              <a:rect r="r" b="b" t="t" l="l"/>
              <a:pathLst>
                <a:path h="254491" w="1429270">
                  <a:moveTo>
                    <a:pt x="71825" y="0"/>
                  </a:moveTo>
                  <a:lnTo>
                    <a:pt x="1357445" y="0"/>
                  </a:lnTo>
                  <a:cubicBezTo>
                    <a:pt x="1376494" y="0"/>
                    <a:pt x="1394763" y="7567"/>
                    <a:pt x="1408233" y="21037"/>
                  </a:cubicBezTo>
                  <a:cubicBezTo>
                    <a:pt x="1421703" y="34507"/>
                    <a:pt x="1429270" y="52776"/>
                    <a:pt x="1429270" y="71825"/>
                  </a:cubicBezTo>
                  <a:lnTo>
                    <a:pt x="1429270" y="182666"/>
                  </a:lnTo>
                  <a:cubicBezTo>
                    <a:pt x="1429270" y="222334"/>
                    <a:pt x="1397113" y="254491"/>
                    <a:pt x="1357445" y="254491"/>
                  </a:cubicBezTo>
                  <a:lnTo>
                    <a:pt x="71825" y="254491"/>
                  </a:lnTo>
                  <a:cubicBezTo>
                    <a:pt x="52776" y="254491"/>
                    <a:pt x="34507" y="246923"/>
                    <a:pt x="21037" y="233454"/>
                  </a:cubicBezTo>
                  <a:cubicBezTo>
                    <a:pt x="7567" y="219984"/>
                    <a:pt x="0" y="201715"/>
                    <a:pt x="0" y="182666"/>
                  </a:cubicBezTo>
                  <a:lnTo>
                    <a:pt x="0" y="71825"/>
                  </a:lnTo>
                  <a:cubicBezTo>
                    <a:pt x="0" y="32157"/>
                    <a:pt x="32157" y="0"/>
                    <a:pt x="71825" y="0"/>
                  </a:cubicBezTo>
                  <a:close/>
                </a:path>
              </a:pathLst>
            </a:custGeom>
            <a:solidFill>
              <a:srgbClr val="000000">
                <a:alpha val="0"/>
              </a:srgbClr>
            </a:solidFill>
            <a:ln w="38100" cap="rnd">
              <a:solidFill>
                <a:srgbClr val="000000"/>
              </a:solidFill>
              <a:prstDash val="solid"/>
              <a:round/>
            </a:ln>
          </p:spPr>
        </p:sp>
        <p:sp>
          <p:nvSpPr>
            <p:cNvPr name="TextBox 10" id="10"/>
            <p:cNvSpPr txBox="true"/>
            <p:nvPr/>
          </p:nvSpPr>
          <p:spPr>
            <a:xfrm>
              <a:off x="0" y="-47625"/>
              <a:ext cx="1429270" cy="302116"/>
            </a:xfrm>
            <a:prstGeom prst="rect">
              <a:avLst/>
            </a:prstGeom>
          </p:spPr>
          <p:txBody>
            <a:bodyPr anchor="ctr" rtlCol="false" tIns="50800" lIns="50800" bIns="50800" rIns="50800"/>
            <a:lstStyle/>
            <a:p>
              <a:pPr algn="ctr" marL="0" indent="0" lvl="0">
                <a:lnSpc>
                  <a:spcPts val="4454"/>
                </a:lnSpc>
                <a:spcBef>
                  <a:spcPct val="0"/>
                </a:spcBef>
              </a:pPr>
            </a:p>
          </p:txBody>
        </p:sp>
      </p:grpSp>
      <p:grpSp>
        <p:nvGrpSpPr>
          <p:cNvPr name="Group 11" id="11"/>
          <p:cNvGrpSpPr/>
          <p:nvPr/>
        </p:nvGrpSpPr>
        <p:grpSpPr>
          <a:xfrm rot="0">
            <a:off x="9144000" y="3804361"/>
            <a:ext cx="3400054" cy="1088331"/>
            <a:chOff x="0" y="0"/>
            <a:chExt cx="1218503" cy="390033"/>
          </a:xfrm>
        </p:grpSpPr>
        <p:sp>
          <p:nvSpPr>
            <p:cNvPr name="Freeform 12" id="12"/>
            <p:cNvSpPr/>
            <p:nvPr/>
          </p:nvSpPr>
          <p:spPr>
            <a:xfrm flipH="false" flipV="false" rot="0">
              <a:off x="0" y="0"/>
              <a:ext cx="1218503" cy="390033"/>
            </a:xfrm>
            <a:custGeom>
              <a:avLst/>
              <a:gdLst/>
              <a:ahLst/>
              <a:cxnLst/>
              <a:rect r="r" b="b" t="t" l="l"/>
              <a:pathLst>
                <a:path h="390033" w="1218503">
                  <a:moveTo>
                    <a:pt x="84249" y="0"/>
                  </a:moveTo>
                  <a:lnTo>
                    <a:pt x="1134254" y="0"/>
                  </a:lnTo>
                  <a:cubicBezTo>
                    <a:pt x="1156598" y="0"/>
                    <a:pt x="1178027" y="8876"/>
                    <a:pt x="1193827" y="24676"/>
                  </a:cubicBezTo>
                  <a:cubicBezTo>
                    <a:pt x="1209626" y="40476"/>
                    <a:pt x="1218503" y="61905"/>
                    <a:pt x="1218503" y="84249"/>
                  </a:cubicBezTo>
                  <a:lnTo>
                    <a:pt x="1218503" y="305784"/>
                  </a:lnTo>
                  <a:cubicBezTo>
                    <a:pt x="1218503" y="352314"/>
                    <a:pt x="1180783" y="390033"/>
                    <a:pt x="1134254" y="390033"/>
                  </a:cubicBezTo>
                  <a:lnTo>
                    <a:pt x="84249" y="390033"/>
                  </a:lnTo>
                  <a:cubicBezTo>
                    <a:pt x="61905" y="390033"/>
                    <a:pt x="40476" y="381157"/>
                    <a:pt x="24676" y="365357"/>
                  </a:cubicBezTo>
                  <a:cubicBezTo>
                    <a:pt x="8876" y="349557"/>
                    <a:pt x="0" y="328128"/>
                    <a:pt x="0" y="305784"/>
                  </a:cubicBezTo>
                  <a:lnTo>
                    <a:pt x="0" y="84249"/>
                  </a:lnTo>
                  <a:cubicBezTo>
                    <a:pt x="0" y="37720"/>
                    <a:pt x="37720" y="0"/>
                    <a:pt x="84249"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28575"/>
              <a:ext cx="1218503" cy="418608"/>
            </a:xfrm>
            <a:prstGeom prst="rect">
              <a:avLst/>
            </a:prstGeom>
          </p:spPr>
          <p:txBody>
            <a:bodyPr anchor="ctr" rtlCol="false" tIns="50800" lIns="50800" bIns="50800" rIns="50800"/>
            <a:lstStyle/>
            <a:p>
              <a:pPr algn="ctr" marL="0" indent="0" lvl="0">
                <a:lnSpc>
                  <a:spcPts val="4454"/>
                </a:lnSpc>
                <a:spcBef>
                  <a:spcPct val="0"/>
                </a:spcBef>
              </a:pPr>
            </a:p>
          </p:txBody>
        </p:sp>
      </p:grpSp>
      <p:sp>
        <p:nvSpPr>
          <p:cNvPr name="Freeform 14" id="14"/>
          <p:cNvSpPr/>
          <p:nvPr/>
        </p:nvSpPr>
        <p:spPr>
          <a:xfrm flipH="false" flipV="false" rot="9901784">
            <a:off x="11874293" y="-6114522"/>
            <a:ext cx="14265175" cy="12890823"/>
          </a:xfrm>
          <a:custGeom>
            <a:avLst/>
            <a:gdLst/>
            <a:ahLst/>
            <a:cxnLst/>
            <a:rect r="r" b="b" t="t" l="l"/>
            <a:pathLst>
              <a:path h="12890823" w="14265175">
                <a:moveTo>
                  <a:pt x="0" y="0"/>
                </a:moveTo>
                <a:lnTo>
                  <a:pt x="14265175" y="0"/>
                </a:lnTo>
                <a:lnTo>
                  <a:pt x="14265175" y="12890823"/>
                </a:lnTo>
                <a:lnTo>
                  <a:pt x="0" y="12890823"/>
                </a:lnTo>
                <a:lnTo>
                  <a:pt x="0" y="0"/>
                </a:lnTo>
                <a:close/>
              </a:path>
            </a:pathLst>
          </a:custGeom>
          <a:blipFill>
            <a:blip r:embed="rId6"/>
            <a:stretch>
              <a:fillRect l="0" t="0" r="0" b="0"/>
            </a:stretch>
          </a:blipFill>
        </p:spPr>
      </p:sp>
      <p:sp>
        <p:nvSpPr>
          <p:cNvPr name="Freeform 15" id="15"/>
          <p:cNvSpPr/>
          <p:nvPr/>
        </p:nvSpPr>
        <p:spPr>
          <a:xfrm flipH="false" flipV="false" rot="9901784">
            <a:off x="-702741" y="8319947"/>
            <a:ext cx="4995576" cy="4514286"/>
          </a:xfrm>
          <a:custGeom>
            <a:avLst/>
            <a:gdLst/>
            <a:ahLst/>
            <a:cxnLst/>
            <a:rect r="r" b="b" t="t" l="l"/>
            <a:pathLst>
              <a:path h="4514286" w="4995576">
                <a:moveTo>
                  <a:pt x="0" y="0"/>
                </a:moveTo>
                <a:lnTo>
                  <a:pt x="4995576" y="0"/>
                </a:lnTo>
                <a:lnTo>
                  <a:pt x="4995576" y="4514286"/>
                </a:lnTo>
                <a:lnTo>
                  <a:pt x="0" y="4514286"/>
                </a:lnTo>
                <a:lnTo>
                  <a:pt x="0" y="0"/>
                </a:lnTo>
                <a:close/>
              </a:path>
            </a:pathLst>
          </a:custGeom>
          <a:blipFill>
            <a:blip r:embed="rId6"/>
            <a:stretch>
              <a:fillRect l="0" t="0" r="0" b="0"/>
            </a:stretch>
          </a:blipFill>
        </p:spPr>
      </p:sp>
      <p:sp>
        <p:nvSpPr>
          <p:cNvPr name="Freeform 16" id="16"/>
          <p:cNvSpPr/>
          <p:nvPr/>
        </p:nvSpPr>
        <p:spPr>
          <a:xfrm flipH="false" flipV="false" rot="-1294401">
            <a:off x="15239966" y="8359679"/>
            <a:ext cx="5279202" cy="5246207"/>
          </a:xfrm>
          <a:custGeom>
            <a:avLst/>
            <a:gdLst/>
            <a:ahLst/>
            <a:cxnLst/>
            <a:rect r="r" b="b" t="t" l="l"/>
            <a:pathLst>
              <a:path h="5246207" w="5279202">
                <a:moveTo>
                  <a:pt x="0" y="0"/>
                </a:moveTo>
                <a:lnTo>
                  <a:pt x="5279202" y="0"/>
                </a:lnTo>
                <a:lnTo>
                  <a:pt x="5279202" y="5246206"/>
                </a:lnTo>
                <a:lnTo>
                  <a:pt x="0" y="5246206"/>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7313647" y="-516761"/>
            <a:ext cx="0" cy="12755946"/>
          </a:xfrm>
          <a:prstGeom prst="line">
            <a:avLst/>
          </a:prstGeom>
          <a:ln cap="flat" w="38100">
            <a:solidFill>
              <a:srgbClr val="000000"/>
            </a:solidFill>
            <a:prstDash val="solid"/>
            <a:headEnd type="none" len="sm" w="sm"/>
            <a:tailEnd type="none" len="sm" w="sm"/>
          </a:ln>
        </p:spPr>
      </p:sp>
      <p:sp>
        <p:nvSpPr>
          <p:cNvPr name="TextBox 3" id="3"/>
          <p:cNvSpPr txBox="true"/>
          <p:nvPr/>
        </p:nvSpPr>
        <p:spPr>
          <a:xfrm rot="0">
            <a:off x="8269337" y="1551649"/>
            <a:ext cx="7909560" cy="2037461"/>
          </a:xfrm>
          <a:prstGeom prst="rect">
            <a:avLst/>
          </a:prstGeom>
        </p:spPr>
        <p:txBody>
          <a:bodyPr anchor="t" rtlCol="false" tIns="0" lIns="0" bIns="0" rIns="0">
            <a:spAutoFit/>
          </a:bodyPr>
          <a:lstStyle/>
          <a:p>
            <a:pPr algn="l">
              <a:lnSpc>
                <a:spcPts val="8122"/>
              </a:lnSpc>
              <a:spcBef>
                <a:spcPct val="0"/>
              </a:spcBef>
            </a:pPr>
            <a:r>
              <a:rPr lang="en-US" sz="6200" spc="-124">
                <a:solidFill>
                  <a:srgbClr val="000000"/>
                </a:solidFill>
                <a:latin typeface="Gagalin"/>
                <a:ea typeface="Gagalin"/>
                <a:cs typeface="Gagalin"/>
                <a:sym typeface="Gagalin"/>
              </a:rPr>
              <a:t>2. PROPIEDAD DEL CONTENIDO. </a:t>
            </a:r>
          </a:p>
        </p:txBody>
      </p:sp>
      <p:sp>
        <p:nvSpPr>
          <p:cNvPr name="Freeform 4" id="4"/>
          <p:cNvSpPr/>
          <p:nvPr/>
        </p:nvSpPr>
        <p:spPr>
          <a:xfrm flipH="false" flipV="false" rot="2239081">
            <a:off x="15872373" y="-8238076"/>
            <a:ext cx="8726399" cy="11680000"/>
          </a:xfrm>
          <a:custGeom>
            <a:avLst/>
            <a:gdLst/>
            <a:ahLst/>
            <a:cxnLst/>
            <a:rect r="r" b="b" t="t" l="l"/>
            <a:pathLst>
              <a:path h="11680000" w="8726399">
                <a:moveTo>
                  <a:pt x="0" y="0"/>
                </a:moveTo>
                <a:lnTo>
                  <a:pt x="8726399" y="0"/>
                </a:lnTo>
                <a:lnTo>
                  <a:pt x="8726399" y="11679999"/>
                </a:lnTo>
                <a:lnTo>
                  <a:pt x="0" y="11679999"/>
                </a:lnTo>
                <a:lnTo>
                  <a:pt x="0" y="0"/>
                </a:lnTo>
                <a:close/>
              </a:path>
            </a:pathLst>
          </a:custGeom>
          <a:blipFill>
            <a:blip r:embed="rId2"/>
            <a:stretch>
              <a:fillRect l="-11513" t="0" r="-11513" b="0"/>
            </a:stretch>
          </a:blipFill>
        </p:spPr>
      </p:sp>
      <p:sp>
        <p:nvSpPr>
          <p:cNvPr name="Freeform 5" id="5"/>
          <p:cNvSpPr/>
          <p:nvPr/>
        </p:nvSpPr>
        <p:spPr>
          <a:xfrm flipH="false" flipV="false" rot="0">
            <a:off x="250059" y="1717920"/>
            <a:ext cx="6916066" cy="6851160"/>
          </a:xfrm>
          <a:custGeom>
            <a:avLst/>
            <a:gdLst/>
            <a:ahLst/>
            <a:cxnLst/>
            <a:rect r="r" b="b" t="t" l="l"/>
            <a:pathLst>
              <a:path h="6851160" w="6916066">
                <a:moveTo>
                  <a:pt x="0" y="0"/>
                </a:moveTo>
                <a:lnTo>
                  <a:pt x="6916066" y="0"/>
                </a:lnTo>
                <a:lnTo>
                  <a:pt x="6916066" y="6851160"/>
                </a:lnTo>
                <a:lnTo>
                  <a:pt x="0" y="6851160"/>
                </a:lnTo>
                <a:lnTo>
                  <a:pt x="0" y="0"/>
                </a:lnTo>
                <a:close/>
              </a:path>
            </a:pathLst>
          </a:custGeom>
          <a:blipFill>
            <a:blip r:embed="rId3"/>
            <a:stretch>
              <a:fillRect l="0" t="0" r="0" b="-8985"/>
            </a:stretch>
          </a:blipFill>
          <a:ln w="38100" cap="sq">
            <a:solidFill>
              <a:srgbClr val="000000"/>
            </a:solidFill>
            <a:prstDash val="solid"/>
            <a:miter/>
          </a:ln>
        </p:spPr>
      </p:sp>
      <p:sp>
        <p:nvSpPr>
          <p:cNvPr name="Freeform 6" id="6"/>
          <p:cNvSpPr/>
          <p:nvPr/>
        </p:nvSpPr>
        <p:spPr>
          <a:xfrm flipH="false" flipV="false" rot="-1095427">
            <a:off x="4449489" y="9423981"/>
            <a:ext cx="5972331" cy="3202662"/>
          </a:xfrm>
          <a:custGeom>
            <a:avLst/>
            <a:gdLst/>
            <a:ahLst/>
            <a:cxnLst/>
            <a:rect r="r" b="b" t="t" l="l"/>
            <a:pathLst>
              <a:path h="3202662" w="5972331">
                <a:moveTo>
                  <a:pt x="0" y="0"/>
                </a:moveTo>
                <a:lnTo>
                  <a:pt x="5972331" y="0"/>
                </a:lnTo>
                <a:lnTo>
                  <a:pt x="5972331" y="3202662"/>
                </a:lnTo>
                <a:lnTo>
                  <a:pt x="0" y="3202662"/>
                </a:lnTo>
                <a:lnTo>
                  <a:pt x="0" y="0"/>
                </a:lnTo>
                <a:close/>
              </a:path>
            </a:pathLst>
          </a:custGeom>
          <a:blipFill>
            <a:blip r:embed="rId4"/>
            <a:stretch>
              <a:fillRect l="0" t="0" r="0" b="0"/>
            </a:stretch>
          </a:blipFill>
        </p:spPr>
      </p:sp>
      <p:sp>
        <p:nvSpPr>
          <p:cNvPr name="Freeform 7" id="7"/>
          <p:cNvSpPr/>
          <p:nvPr/>
        </p:nvSpPr>
        <p:spPr>
          <a:xfrm flipH="false" flipV="false" rot="0">
            <a:off x="10666093" y="5690875"/>
            <a:ext cx="7012240" cy="4005742"/>
          </a:xfrm>
          <a:custGeom>
            <a:avLst/>
            <a:gdLst/>
            <a:ahLst/>
            <a:cxnLst/>
            <a:rect r="r" b="b" t="t" l="l"/>
            <a:pathLst>
              <a:path h="4005742" w="7012240">
                <a:moveTo>
                  <a:pt x="0" y="0"/>
                </a:moveTo>
                <a:lnTo>
                  <a:pt x="7012239" y="0"/>
                </a:lnTo>
                <a:lnTo>
                  <a:pt x="7012239" y="4005742"/>
                </a:lnTo>
                <a:lnTo>
                  <a:pt x="0" y="4005742"/>
                </a:lnTo>
                <a:lnTo>
                  <a:pt x="0" y="0"/>
                </a:lnTo>
                <a:close/>
              </a:path>
            </a:pathLst>
          </a:custGeom>
          <a:blipFill>
            <a:blip r:embed="rId5"/>
            <a:stretch>
              <a:fillRect l="0" t="0" r="0" b="0"/>
            </a:stretch>
          </a:blipFill>
          <a:ln w="38100" cap="sq">
            <a:solidFill>
              <a:srgbClr val="000000"/>
            </a:solidFill>
            <a:prstDash val="solid"/>
            <a:miter/>
          </a:ln>
        </p:spPr>
      </p:sp>
      <p:sp>
        <p:nvSpPr>
          <p:cNvPr name="TextBox 8" id="8"/>
          <p:cNvSpPr txBox="true"/>
          <p:nvPr/>
        </p:nvSpPr>
        <p:spPr>
          <a:xfrm rot="0">
            <a:off x="8476224" y="3830239"/>
            <a:ext cx="5233023" cy="1379601"/>
          </a:xfrm>
          <a:prstGeom prst="rect">
            <a:avLst/>
          </a:prstGeom>
        </p:spPr>
        <p:txBody>
          <a:bodyPr anchor="t" rtlCol="false" tIns="0" lIns="0" bIns="0" rIns="0">
            <a:spAutoFit/>
          </a:bodyPr>
          <a:lstStyle/>
          <a:p>
            <a:pPr algn="l" marL="0" indent="0" lvl="0">
              <a:lnSpc>
                <a:spcPts val="5502"/>
              </a:lnSpc>
              <a:spcBef>
                <a:spcPct val="0"/>
              </a:spcBef>
            </a:pPr>
            <a:r>
              <a:rPr lang="en-US" b="true" sz="4200" spc="-84">
                <a:solidFill>
                  <a:srgbClr val="000000"/>
                </a:solidFill>
                <a:latin typeface="Lora Bold"/>
                <a:ea typeface="Lora Bold"/>
                <a:cs typeface="Lora Bold"/>
                <a:sym typeface="Lora Bold"/>
              </a:rPr>
              <a:t>.- PROPIEDAD DESCENTRALIZADA.</a:t>
            </a:r>
          </a:p>
        </p:txBody>
      </p:sp>
      <p:grpSp>
        <p:nvGrpSpPr>
          <p:cNvPr name="Group 9" id="9"/>
          <p:cNvGrpSpPr/>
          <p:nvPr/>
        </p:nvGrpSpPr>
        <p:grpSpPr>
          <a:xfrm rot="0">
            <a:off x="8351025" y="3672427"/>
            <a:ext cx="5483421" cy="1742851"/>
            <a:chOff x="0" y="0"/>
            <a:chExt cx="1965134" cy="624599"/>
          </a:xfrm>
        </p:grpSpPr>
        <p:sp>
          <p:nvSpPr>
            <p:cNvPr name="Freeform 10" id="10"/>
            <p:cNvSpPr/>
            <p:nvPr/>
          </p:nvSpPr>
          <p:spPr>
            <a:xfrm flipH="false" flipV="false" rot="0">
              <a:off x="0" y="0"/>
              <a:ext cx="1965134" cy="624599"/>
            </a:xfrm>
            <a:custGeom>
              <a:avLst/>
              <a:gdLst/>
              <a:ahLst/>
              <a:cxnLst/>
              <a:rect r="r" b="b" t="t" l="l"/>
              <a:pathLst>
                <a:path h="624599" w="1965134">
                  <a:moveTo>
                    <a:pt x="52239" y="0"/>
                  </a:moveTo>
                  <a:lnTo>
                    <a:pt x="1912895" y="0"/>
                  </a:lnTo>
                  <a:cubicBezTo>
                    <a:pt x="1941746" y="0"/>
                    <a:pt x="1965134" y="23388"/>
                    <a:pt x="1965134" y="52239"/>
                  </a:cubicBezTo>
                  <a:lnTo>
                    <a:pt x="1965134" y="572359"/>
                  </a:lnTo>
                  <a:cubicBezTo>
                    <a:pt x="1965134" y="586214"/>
                    <a:pt x="1959631" y="599501"/>
                    <a:pt x="1949834" y="609298"/>
                  </a:cubicBezTo>
                  <a:cubicBezTo>
                    <a:pt x="1940037" y="619095"/>
                    <a:pt x="1926750" y="624599"/>
                    <a:pt x="1912895" y="624599"/>
                  </a:cubicBezTo>
                  <a:lnTo>
                    <a:pt x="52239" y="624599"/>
                  </a:lnTo>
                  <a:cubicBezTo>
                    <a:pt x="23388" y="624599"/>
                    <a:pt x="0" y="601210"/>
                    <a:pt x="0" y="572359"/>
                  </a:cubicBezTo>
                  <a:lnTo>
                    <a:pt x="0" y="52239"/>
                  </a:lnTo>
                  <a:cubicBezTo>
                    <a:pt x="0" y="23388"/>
                    <a:pt x="23388" y="0"/>
                    <a:pt x="52239" y="0"/>
                  </a:cubicBezTo>
                  <a:close/>
                </a:path>
              </a:pathLst>
            </a:custGeom>
            <a:solidFill>
              <a:srgbClr val="000000">
                <a:alpha val="0"/>
              </a:srgbClr>
            </a:solidFill>
            <a:ln w="38100" cap="rnd">
              <a:solidFill>
                <a:srgbClr val="000000"/>
              </a:solidFill>
              <a:prstDash val="solid"/>
              <a:round/>
            </a:ln>
          </p:spPr>
        </p:sp>
        <p:sp>
          <p:nvSpPr>
            <p:cNvPr name="TextBox 11" id="11"/>
            <p:cNvSpPr txBox="true"/>
            <p:nvPr/>
          </p:nvSpPr>
          <p:spPr>
            <a:xfrm>
              <a:off x="0" y="-47625"/>
              <a:ext cx="1965134" cy="672224"/>
            </a:xfrm>
            <a:prstGeom prst="rect">
              <a:avLst/>
            </a:prstGeom>
          </p:spPr>
          <p:txBody>
            <a:bodyPr anchor="ctr" rtlCol="false" tIns="50800" lIns="50800" bIns="50800" rIns="50800"/>
            <a:lstStyle/>
            <a:p>
              <a:pPr algn="ctr" marL="0" indent="0" lvl="0">
                <a:lnSpc>
                  <a:spcPts val="4454"/>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6903" y="1944371"/>
            <a:ext cx="5301962" cy="1800041"/>
          </a:xfrm>
          <a:prstGeom prst="rect">
            <a:avLst/>
          </a:prstGeom>
        </p:spPr>
        <p:txBody>
          <a:bodyPr anchor="t" rtlCol="false" tIns="0" lIns="0" bIns="0" rIns="0">
            <a:spAutoFit/>
          </a:bodyPr>
          <a:lstStyle/>
          <a:p>
            <a:pPr algn="ctr" marL="0" indent="0" lvl="0">
              <a:lnSpc>
                <a:spcPts val="7162"/>
              </a:lnSpc>
              <a:spcBef>
                <a:spcPct val="0"/>
              </a:spcBef>
            </a:pPr>
            <a:r>
              <a:rPr lang="en-US" sz="5467" spc="-109">
                <a:solidFill>
                  <a:srgbClr val="000000"/>
                </a:solidFill>
                <a:latin typeface="Gagalin"/>
                <a:ea typeface="Gagalin"/>
                <a:cs typeface="Gagalin"/>
                <a:sym typeface="Gagalin"/>
              </a:rPr>
              <a:t> 3.COLABORACIÓN Y NETWORKING.</a:t>
            </a:r>
          </a:p>
        </p:txBody>
      </p:sp>
      <p:sp>
        <p:nvSpPr>
          <p:cNvPr name="AutoShape 3" id="3"/>
          <p:cNvSpPr/>
          <p:nvPr/>
        </p:nvSpPr>
        <p:spPr>
          <a:xfrm flipH="true">
            <a:off x="1987409" y="4685728"/>
            <a:ext cx="5796421" cy="1191555"/>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6827139" y="4186809"/>
            <a:ext cx="956691" cy="956691"/>
          </a:xfrm>
          <a:custGeom>
            <a:avLst/>
            <a:gdLst/>
            <a:ahLst/>
            <a:cxnLst/>
            <a:rect r="r" b="b" t="t" l="l"/>
            <a:pathLst>
              <a:path h="956691" w="956691">
                <a:moveTo>
                  <a:pt x="0" y="0"/>
                </a:moveTo>
                <a:lnTo>
                  <a:pt x="956691" y="0"/>
                </a:lnTo>
                <a:lnTo>
                  <a:pt x="956691" y="956691"/>
                </a:lnTo>
                <a:lnTo>
                  <a:pt x="0" y="956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877154" y="5174361"/>
            <a:ext cx="956691" cy="956691"/>
          </a:xfrm>
          <a:custGeom>
            <a:avLst/>
            <a:gdLst/>
            <a:ahLst/>
            <a:cxnLst/>
            <a:rect r="r" b="b" t="t" l="l"/>
            <a:pathLst>
              <a:path h="956691" w="956691">
                <a:moveTo>
                  <a:pt x="0" y="0"/>
                </a:moveTo>
                <a:lnTo>
                  <a:pt x="956691" y="0"/>
                </a:lnTo>
                <a:lnTo>
                  <a:pt x="956691" y="956691"/>
                </a:lnTo>
                <a:lnTo>
                  <a:pt x="0" y="956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19645" y="5174361"/>
            <a:ext cx="956691" cy="956691"/>
          </a:xfrm>
          <a:custGeom>
            <a:avLst/>
            <a:gdLst/>
            <a:ahLst/>
            <a:cxnLst/>
            <a:rect r="r" b="b" t="t" l="l"/>
            <a:pathLst>
              <a:path h="956691" w="956691">
                <a:moveTo>
                  <a:pt x="0" y="0"/>
                </a:moveTo>
                <a:lnTo>
                  <a:pt x="956691" y="0"/>
                </a:lnTo>
                <a:lnTo>
                  <a:pt x="956691" y="956691"/>
                </a:lnTo>
                <a:lnTo>
                  <a:pt x="0" y="956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174765" y="4207383"/>
            <a:ext cx="956691" cy="956691"/>
          </a:xfrm>
          <a:custGeom>
            <a:avLst/>
            <a:gdLst/>
            <a:ahLst/>
            <a:cxnLst/>
            <a:rect r="r" b="b" t="t" l="l"/>
            <a:pathLst>
              <a:path h="956691" w="956691">
                <a:moveTo>
                  <a:pt x="0" y="0"/>
                </a:moveTo>
                <a:lnTo>
                  <a:pt x="956691" y="0"/>
                </a:lnTo>
                <a:lnTo>
                  <a:pt x="956691" y="956691"/>
                </a:lnTo>
                <a:lnTo>
                  <a:pt x="0" y="956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345168" y="5164074"/>
            <a:ext cx="956691" cy="956691"/>
          </a:xfrm>
          <a:custGeom>
            <a:avLst/>
            <a:gdLst/>
            <a:ahLst/>
            <a:cxnLst/>
            <a:rect r="r" b="b" t="t" l="l"/>
            <a:pathLst>
              <a:path h="956691" w="956691">
                <a:moveTo>
                  <a:pt x="0" y="0"/>
                </a:moveTo>
                <a:lnTo>
                  <a:pt x="956691" y="0"/>
                </a:lnTo>
                <a:lnTo>
                  <a:pt x="956691" y="956691"/>
                </a:lnTo>
                <a:lnTo>
                  <a:pt x="0" y="956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762805" y="7034911"/>
            <a:ext cx="5525195" cy="2010715"/>
          </a:xfrm>
          <a:prstGeom prst="rect">
            <a:avLst/>
          </a:prstGeom>
        </p:spPr>
        <p:txBody>
          <a:bodyPr anchor="t" rtlCol="false" tIns="0" lIns="0" bIns="0" rIns="0">
            <a:spAutoFit/>
          </a:bodyPr>
          <a:lstStyle/>
          <a:p>
            <a:pPr algn="l" marL="0" indent="0" lvl="0">
              <a:lnSpc>
                <a:spcPts val="7950"/>
              </a:lnSpc>
              <a:spcBef>
                <a:spcPct val="0"/>
              </a:spcBef>
            </a:pPr>
            <a:r>
              <a:rPr lang="en-US" sz="6069" spc="-121">
                <a:solidFill>
                  <a:srgbClr val="000000"/>
                </a:solidFill>
                <a:latin typeface="Gagalin"/>
                <a:ea typeface="Gagalin"/>
                <a:cs typeface="Gagalin"/>
                <a:sym typeface="Gagalin"/>
              </a:rPr>
              <a:t>4. ENFOQUE EN LA EDUCACIÓN. </a:t>
            </a:r>
          </a:p>
        </p:txBody>
      </p:sp>
      <p:sp>
        <p:nvSpPr>
          <p:cNvPr name="Freeform 10" id="10"/>
          <p:cNvSpPr/>
          <p:nvPr/>
        </p:nvSpPr>
        <p:spPr>
          <a:xfrm flipH="false" flipV="false" rot="-413862">
            <a:off x="-4194254" y="-517396"/>
            <a:ext cx="8072719" cy="4127177"/>
          </a:xfrm>
          <a:custGeom>
            <a:avLst/>
            <a:gdLst/>
            <a:ahLst/>
            <a:cxnLst/>
            <a:rect r="r" b="b" t="t" l="l"/>
            <a:pathLst>
              <a:path h="4127177" w="8072719">
                <a:moveTo>
                  <a:pt x="0" y="0"/>
                </a:moveTo>
                <a:lnTo>
                  <a:pt x="8072719" y="0"/>
                </a:lnTo>
                <a:lnTo>
                  <a:pt x="8072719" y="4127177"/>
                </a:lnTo>
                <a:lnTo>
                  <a:pt x="0" y="4127177"/>
                </a:lnTo>
                <a:lnTo>
                  <a:pt x="0" y="0"/>
                </a:lnTo>
                <a:close/>
              </a:path>
            </a:pathLst>
          </a:custGeom>
          <a:blipFill>
            <a:blip r:embed="rId4"/>
            <a:stretch>
              <a:fillRect l="0" t="0" r="0" b="0"/>
            </a:stretch>
          </a:blipFill>
        </p:spPr>
      </p:sp>
      <p:sp>
        <p:nvSpPr>
          <p:cNvPr name="Freeform 11" id="11"/>
          <p:cNvSpPr/>
          <p:nvPr/>
        </p:nvSpPr>
        <p:spPr>
          <a:xfrm flipH="false" flipV="false" rot="-644479">
            <a:off x="12724226" y="8979722"/>
            <a:ext cx="4814461" cy="3183562"/>
          </a:xfrm>
          <a:custGeom>
            <a:avLst/>
            <a:gdLst/>
            <a:ahLst/>
            <a:cxnLst/>
            <a:rect r="r" b="b" t="t" l="l"/>
            <a:pathLst>
              <a:path h="3183562" w="4814461">
                <a:moveTo>
                  <a:pt x="0" y="0"/>
                </a:moveTo>
                <a:lnTo>
                  <a:pt x="4814461" y="0"/>
                </a:lnTo>
                <a:lnTo>
                  <a:pt x="4814461" y="3183562"/>
                </a:lnTo>
                <a:lnTo>
                  <a:pt x="0" y="3183562"/>
                </a:lnTo>
                <a:lnTo>
                  <a:pt x="0" y="0"/>
                </a:lnTo>
                <a:close/>
              </a:path>
            </a:pathLst>
          </a:custGeom>
          <a:blipFill>
            <a:blip r:embed="rId5"/>
            <a:stretch>
              <a:fillRect l="0" t="0" r="0" b="0"/>
            </a:stretch>
          </a:blipFill>
        </p:spPr>
      </p:sp>
      <p:sp>
        <p:nvSpPr>
          <p:cNvPr name="Freeform 12" id="12"/>
          <p:cNvSpPr/>
          <p:nvPr/>
        </p:nvSpPr>
        <p:spPr>
          <a:xfrm flipH="false" flipV="false" rot="0">
            <a:off x="7559557" y="1267372"/>
            <a:ext cx="3933187" cy="2812229"/>
          </a:xfrm>
          <a:custGeom>
            <a:avLst/>
            <a:gdLst/>
            <a:ahLst/>
            <a:cxnLst/>
            <a:rect r="r" b="b" t="t" l="l"/>
            <a:pathLst>
              <a:path h="2812229" w="3933187">
                <a:moveTo>
                  <a:pt x="0" y="0"/>
                </a:moveTo>
                <a:lnTo>
                  <a:pt x="3933187" y="0"/>
                </a:lnTo>
                <a:lnTo>
                  <a:pt x="3933187" y="2812229"/>
                </a:lnTo>
                <a:lnTo>
                  <a:pt x="0" y="2812229"/>
                </a:lnTo>
                <a:lnTo>
                  <a:pt x="0" y="0"/>
                </a:lnTo>
                <a:close/>
              </a:path>
            </a:pathLst>
          </a:custGeom>
          <a:blipFill>
            <a:blip r:embed="rId6"/>
            <a:stretch>
              <a:fillRect l="0" t="0" r="0" b="0"/>
            </a:stretch>
          </a:blipFill>
          <a:ln w="38100" cap="sq">
            <a:solidFill>
              <a:srgbClr val="000000"/>
            </a:solidFill>
            <a:prstDash val="solid"/>
            <a:miter/>
          </a:ln>
        </p:spPr>
      </p:sp>
      <p:sp>
        <p:nvSpPr>
          <p:cNvPr name="Freeform 13" id="13"/>
          <p:cNvSpPr/>
          <p:nvPr/>
        </p:nvSpPr>
        <p:spPr>
          <a:xfrm flipH="false" flipV="false" rot="0">
            <a:off x="12625578" y="1179032"/>
            <a:ext cx="4703383" cy="3028351"/>
          </a:xfrm>
          <a:custGeom>
            <a:avLst/>
            <a:gdLst/>
            <a:ahLst/>
            <a:cxnLst/>
            <a:rect r="r" b="b" t="t" l="l"/>
            <a:pathLst>
              <a:path h="3028351" w="4703383">
                <a:moveTo>
                  <a:pt x="0" y="0"/>
                </a:moveTo>
                <a:lnTo>
                  <a:pt x="4703383" y="0"/>
                </a:lnTo>
                <a:lnTo>
                  <a:pt x="4703383" y="3028351"/>
                </a:lnTo>
                <a:lnTo>
                  <a:pt x="0" y="3028351"/>
                </a:lnTo>
                <a:lnTo>
                  <a:pt x="0" y="0"/>
                </a:lnTo>
                <a:close/>
              </a:path>
            </a:pathLst>
          </a:custGeom>
          <a:blipFill>
            <a:blip r:embed="rId7"/>
            <a:stretch>
              <a:fillRect l="0" t="-1719" r="0" b="-1719"/>
            </a:stretch>
          </a:blipFill>
          <a:ln w="38100" cap="sq">
            <a:solidFill>
              <a:srgbClr val="000000"/>
            </a:solidFill>
            <a:prstDash val="solid"/>
            <a:miter/>
          </a:ln>
        </p:spPr>
      </p:sp>
      <p:sp>
        <p:nvSpPr>
          <p:cNvPr name="Freeform 14" id="14"/>
          <p:cNvSpPr/>
          <p:nvPr/>
        </p:nvSpPr>
        <p:spPr>
          <a:xfrm flipH="false" flipV="false" rot="0">
            <a:off x="6234869" y="7368286"/>
            <a:ext cx="5022986" cy="2745899"/>
          </a:xfrm>
          <a:custGeom>
            <a:avLst/>
            <a:gdLst/>
            <a:ahLst/>
            <a:cxnLst/>
            <a:rect r="r" b="b" t="t" l="l"/>
            <a:pathLst>
              <a:path h="2745899" w="5022986">
                <a:moveTo>
                  <a:pt x="0" y="0"/>
                </a:moveTo>
                <a:lnTo>
                  <a:pt x="5022986" y="0"/>
                </a:lnTo>
                <a:lnTo>
                  <a:pt x="5022986" y="2745899"/>
                </a:lnTo>
                <a:lnTo>
                  <a:pt x="0" y="2745899"/>
                </a:lnTo>
                <a:lnTo>
                  <a:pt x="0" y="0"/>
                </a:lnTo>
                <a:close/>
              </a:path>
            </a:pathLst>
          </a:custGeom>
          <a:blipFill>
            <a:blip r:embed="rId8"/>
            <a:stretch>
              <a:fillRect l="0" t="0" r="0" b="0"/>
            </a:stretch>
          </a:blipFill>
          <a:ln w="38100" cap="sq">
            <a:solidFill>
              <a:srgbClr val="000000"/>
            </a:solidFill>
            <a:prstDash val="solid"/>
            <a:miter/>
          </a:ln>
        </p:spPr>
      </p:sp>
      <p:sp>
        <p:nvSpPr>
          <p:cNvPr name="Freeform 15" id="15"/>
          <p:cNvSpPr/>
          <p:nvPr/>
        </p:nvSpPr>
        <p:spPr>
          <a:xfrm flipH="false" flipV="false" rot="0">
            <a:off x="394729" y="7368286"/>
            <a:ext cx="5321364" cy="2660682"/>
          </a:xfrm>
          <a:custGeom>
            <a:avLst/>
            <a:gdLst/>
            <a:ahLst/>
            <a:cxnLst/>
            <a:rect r="r" b="b" t="t" l="l"/>
            <a:pathLst>
              <a:path h="2660682" w="5321364">
                <a:moveTo>
                  <a:pt x="0" y="0"/>
                </a:moveTo>
                <a:lnTo>
                  <a:pt x="5321365" y="0"/>
                </a:lnTo>
                <a:lnTo>
                  <a:pt x="5321365" y="2660682"/>
                </a:lnTo>
                <a:lnTo>
                  <a:pt x="0" y="2660682"/>
                </a:lnTo>
                <a:lnTo>
                  <a:pt x="0" y="0"/>
                </a:lnTo>
                <a:close/>
              </a:path>
            </a:pathLst>
          </a:custGeom>
          <a:blipFill>
            <a:blip r:embed="rId9"/>
            <a:stretch>
              <a:fillRect l="0" t="0" r="0" b="0"/>
            </a:stretch>
          </a:blipFill>
          <a:ln w="38100" cap="sq">
            <a:solidFill>
              <a:srgbClr val="000000"/>
            </a:solidFill>
            <a:prstDash val="solid"/>
            <a:miter/>
          </a:ln>
        </p:spPr>
      </p:sp>
      <p:sp>
        <p:nvSpPr>
          <p:cNvPr name="TextBox 16" id="16"/>
          <p:cNvSpPr txBox="true"/>
          <p:nvPr/>
        </p:nvSpPr>
        <p:spPr>
          <a:xfrm rot="0">
            <a:off x="7783830" y="124841"/>
            <a:ext cx="2861465" cy="903859"/>
          </a:xfrm>
          <a:prstGeom prst="rect">
            <a:avLst/>
          </a:prstGeom>
        </p:spPr>
        <p:txBody>
          <a:bodyPr anchor="t" rtlCol="false" tIns="0" lIns="0" bIns="0" rIns="0">
            <a:spAutoFit/>
          </a:bodyPr>
          <a:lstStyle/>
          <a:p>
            <a:pPr algn="l" marL="0" indent="0" lvl="0">
              <a:lnSpc>
                <a:spcPts val="3668"/>
              </a:lnSpc>
              <a:spcBef>
                <a:spcPct val="0"/>
              </a:spcBef>
            </a:pPr>
            <a:r>
              <a:rPr lang="en-US" b="true" sz="2800" spc="-56">
                <a:solidFill>
                  <a:srgbClr val="000000"/>
                </a:solidFill>
                <a:latin typeface="Lora Bold"/>
                <a:ea typeface="Lora Bold"/>
                <a:cs typeface="Lora Bold"/>
                <a:sym typeface="Lora Bold"/>
              </a:rPr>
              <a:t>.- INTERACCIÓN SIGNIFICATIVA.</a:t>
            </a:r>
          </a:p>
        </p:txBody>
      </p:sp>
      <p:sp>
        <p:nvSpPr>
          <p:cNvPr name="TextBox 17" id="17"/>
          <p:cNvSpPr txBox="true"/>
          <p:nvPr/>
        </p:nvSpPr>
        <p:spPr>
          <a:xfrm rot="0">
            <a:off x="12997123" y="124841"/>
            <a:ext cx="3652780" cy="903859"/>
          </a:xfrm>
          <a:prstGeom prst="rect">
            <a:avLst/>
          </a:prstGeom>
        </p:spPr>
        <p:txBody>
          <a:bodyPr anchor="t" rtlCol="false" tIns="0" lIns="0" bIns="0" rIns="0">
            <a:spAutoFit/>
          </a:bodyPr>
          <a:lstStyle/>
          <a:p>
            <a:pPr algn="l" marL="0" indent="0" lvl="0">
              <a:lnSpc>
                <a:spcPts val="3667"/>
              </a:lnSpc>
              <a:spcBef>
                <a:spcPct val="0"/>
              </a:spcBef>
            </a:pPr>
            <a:r>
              <a:rPr lang="en-US" b="true" sz="2799" spc="-55">
                <a:solidFill>
                  <a:srgbClr val="000000"/>
                </a:solidFill>
                <a:latin typeface="Lora Bold"/>
                <a:ea typeface="Lora Bold"/>
                <a:cs typeface="Lora Bold"/>
                <a:sym typeface="Lora Bold"/>
              </a:rPr>
              <a:t>.- GRUPOS Y REDES DE NICHO.</a:t>
            </a:r>
          </a:p>
        </p:txBody>
      </p:sp>
      <p:sp>
        <p:nvSpPr>
          <p:cNvPr name="TextBox 18" id="18"/>
          <p:cNvSpPr txBox="true"/>
          <p:nvPr/>
        </p:nvSpPr>
        <p:spPr>
          <a:xfrm rot="0">
            <a:off x="7222250" y="6207252"/>
            <a:ext cx="2485126" cy="903859"/>
          </a:xfrm>
          <a:prstGeom prst="rect">
            <a:avLst/>
          </a:prstGeom>
        </p:spPr>
        <p:txBody>
          <a:bodyPr anchor="t" rtlCol="false" tIns="0" lIns="0" bIns="0" rIns="0">
            <a:spAutoFit/>
          </a:bodyPr>
          <a:lstStyle/>
          <a:p>
            <a:pPr algn="l" marL="0" indent="0" lvl="0">
              <a:lnSpc>
                <a:spcPts val="3667"/>
              </a:lnSpc>
              <a:spcBef>
                <a:spcPct val="0"/>
              </a:spcBef>
            </a:pPr>
            <a:r>
              <a:rPr lang="en-US" b="true" sz="2799" spc="-55">
                <a:solidFill>
                  <a:srgbClr val="000000"/>
                </a:solidFill>
                <a:latin typeface="Lora Bold"/>
                <a:ea typeface="Lora Bold"/>
                <a:cs typeface="Lora Bold"/>
                <a:sym typeface="Lora Bold"/>
              </a:rPr>
              <a:t>.- RECURSOS EDUCATIVOS.</a:t>
            </a:r>
          </a:p>
        </p:txBody>
      </p:sp>
      <p:sp>
        <p:nvSpPr>
          <p:cNvPr name="TextBox 19" id="19"/>
          <p:cNvSpPr txBox="true"/>
          <p:nvPr/>
        </p:nvSpPr>
        <p:spPr>
          <a:xfrm rot="0">
            <a:off x="698899" y="6340523"/>
            <a:ext cx="3398182" cy="903859"/>
          </a:xfrm>
          <a:prstGeom prst="rect">
            <a:avLst/>
          </a:prstGeom>
        </p:spPr>
        <p:txBody>
          <a:bodyPr anchor="t" rtlCol="false" tIns="0" lIns="0" bIns="0" rIns="0">
            <a:spAutoFit/>
          </a:bodyPr>
          <a:lstStyle/>
          <a:p>
            <a:pPr algn="l" marL="0" indent="0" lvl="0">
              <a:lnSpc>
                <a:spcPts val="3667"/>
              </a:lnSpc>
              <a:spcBef>
                <a:spcPct val="0"/>
              </a:spcBef>
            </a:pPr>
            <a:r>
              <a:rPr lang="en-US" b="true" sz="2799" spc="-55">
                <a:solidFill>
                  <a:srgbClr val="000000"/>
                </a:solidFill>
                <a:latin typeface="Lora Bold"/>
                <a:ea typeface="Lora Bold"/>
                <a:cs typeface="Lora Bold"/>
                <a:sym typeface="Lora Bold"/>
              </a:rPr>
              <a:t>.- PLATAFORMA PARA PROYECTOS.</a:t>
            </a:r>
          </a:p>
        </p:txBody>
      </p:sp>
      <p:sp>
        <p:nvSpPr>
          <p:cNvPr name="Freeform 20" id="20"/>
          <p:cNvSpPr/>
          <p:nvPr/>
        </p:nvSpPr>
        <p:spPr>
          <a:xfrm flipH="false" flipV="false" rot="-5400000">
            <a:off x="6548445" y="2296629"/>
            <a:ext cx="860027" cy="1162198"/>
          </a:xfrm>
          <a:custGeom>
            <a:avLst/>
            <a:gdLst/>
            <a:ahLst/>
            <a:cxnLst/>
            <a:rect r="r" b="b" t="t" l="l"/>
            <a:pathLst>
              <a:path h="1162198" w="860027">
                <a:moveTo>
                  <a:pt x="0" y="0"/>
                </a:moveTo>
                <a:lnTo>
                  <a:pt x="860027" y="0"/>
                </a:lnTo>
                <a:lnTo>
                  <a:pt x="860027" y="1162199"/>
                </a:lnTo>
                <a:lnTo>
                  <a:pt x="0" y="11621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true" flipV="true" rot="-5400000">
            <a:off x="11433782" y="8117528"/>
            <a:ext cx="860027" cy="1162198"/>
          </a:xfrm>
          <a:custGeom>
            <a:avLst/>
            <a:gdLst/>
            <a:ahLst/>
            <a:cxnLst/>
            <a:rect r="r" b="b" t="t" l="l"/>
            <a:pathLst>
              <a:path h="1162198" w="860027">
                <a:moveTo>
                  <a:pt x="860027" y="1162198"/>
                </a:moveTo>
                <a:lnTo>
                  <a:pt x="0" y="1162198"/>
                </a:lnTo>
                <a:lnTo>
                  <a:pt x="0" y="0"/>
                </a:lnTo>
                <a:lnTo>
                  <a:pt x="860027" y="0"/>
                </a:lnTo>
                <a:lnTo>
                  <a:pt x="860027" y="1162198"/>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7336980" y="119213"/>
            <a:ext cx="3945716" cy="1059818"/>
            <a:chOff x="0" y="0"/>
            <a:chExt cx="1414056" cy="379815"/>
          </a:xfrm>
        </p:grpSpPr>
        <p:sp>
          <p:nvSpPr>
            <p:cNvPr name="Freeform 23" id="23"/>
            <p:cNvSpPr/>
            <p:nvPr/>
          </p:nvSpPr>
          <p:spPr>
            <a:xfrm flipH="false" flipV="false" rot="0">
              <a:off x="0" y="0"/>
              <a:ext cx="1414056" cy="379815"/>
            </a:xfrm>
            <a:custGeom>
              <a:avLst/>
              <a:gdLst/>
              <a:ahLst/>
              <a:cxnLst/>
              <a:rect r="r" b="b" t="t" l="l"/>
              <a:pathLst>
                <a:path h="379815" w="1414056">
                  <a:moveTo>
                    <a:pt x="72598" y="0"/>
                  </a:moveTo>
                  <a:lnTo>
                    <a:pt x="1341458" y="0"/>
                  </a:lnTo>
                  <a:cubicBezTo>
                    <a:pt x="1381552" y="0"/>
                    <a:pt x="1414056" y="32503"/>
                    <a:pt x="1414056" y="72598"/>
                  </a:cubicBezTo>
                  <a:lnTo>
                    <a:pt x="1414056" y="307217"/>
                  </a:lnTo>
                  <a:cubicBezTo>
                    <a:pt x="1414056" y="347312"/>
                    <a:pt x="1381552" y="379815"/>
                    <a:pt x="1341458" y="379815"/>
                  </a:cubicBezTo>
                  <a:lnTo>
                    <a:pt x="72598" y="379815"/>
                  </a:lnTo>
                  <a:cubicBezTo>
                    <a:pt x="32503" y="379815"/>
                    <a:pt x="0" y="347312"/>
                    <a:pt x="0" y="307217"/>
                  </a:cubicBezTo>
                  <a:lnTo>
                    <a:pt x="0" y="72598"/>
                  </a:lnTo>
                  <a:cubicBezTo>
                    <a:pt x="0" y="32503"/>
                    <a:pt x="32503" y="0"/>
                    <a:pt x="72598" y="0"/>
                  </a:cubicBezTo>
                  <a:close/>
                </a:path>
              </a:pathLst>
            </a:custGeom>
            <a:solidFill>
              <a:srgbClr val="000000">
                <a:alpha val="0"/>
              </a:srgbClr>
            </a:solidFill>
            <a:ln w="38100" cap="rnd">
              <a:solidFill>
                <a:srgbClr val="000000"/>
              </a:solidFill>
              <a:prstDash val="solid"/>
              <a:round/>
            </a:ln>
          </p:spPr>
        </p:sp>
        <p:sp>
          <p:nvSpPr>
            <p:cNvPr name="TextBox 24" id="24"/>
            <p:cNvSpPr txBox="true"/>
            <p:nvPr/>
          </p:nvSpPr>
          <p:spPr>
            <a:xfrm>
              <a:off x="0" y="-38100"/>
              <a:ext cx="1414056" cy="417915"/>
            </a:xfrm>
            <a:prstGeom prst="rect">
              <a:avLst/>
            </a:prstGeom>
          </p:spPr>
          <p:txBody>
            <a:bodyPr anchor="ctr" rtlCol="false" tIns="50800" lIns="50800" bIns="50800" rIns="50800"/>
            <a:lstStyle/>
            <a:p>
              <a:pPr algn="ctr" marL="0" indent="0" lvl="0">
                <a:lnSpc>
                  <a:spcPts val="4192"/>
                </a:lnSpc>
                <a:spcBef>
                  <a:spcPct val="0"/>
                </a:spcBef>
              </a:pPr>
            </a:p>
          </p:txBody>
        </p:sp>
      </p:grpSp>
      <p:grpSp>
        <p:nvGrpSpPr>
          <p:cNvPr name="Group 25" id="25"/>
          <p:cNvGrpSpPr/>
          <p:nvPr/>
        </p:nvGrpSpPr>
        <p:grpSpPr>
          <a:xfrm rot="0">
            <a:off x="12625578" y="61149"/>
            <a:ext cx="4097892" cy="1059818"/>
            <a:chOff x="0" y="0"/>
            <a:chExt cx="1468592" cy="379815"/>
          </a:xfrm>
        </p:grpSpPr>
        <p:sp>
          <p:nvSpPr>
            <p:cNvPr name="Freeform 26" id="26"/>
            <p:cNvSpPr/>
            <p:nvPr/>
          </p:nvSpPr>
          <p:spPr>
            <a:xfrm flipH="false" flipV="false" rot="0">
              <a:off x="0" y="0"/>
              <a:ext cx="1468592" cy="379815"/>
            </a:xfrm>
            <a:custGeom>
              <a:avLst/>
              <a:gdLst/>
              <a:ahLst/>
              <a:cxnLst/>
              <a:rect r="r" b="b" t="t" l="l"/>
              <a:pathLst>
                <a:path h="379815" w="1468592">
                  <a:moveTo>
                    <a:pt x="69902" y="0"/>
                  </a:moveTo>
                  <a:lnTo>
                    <a:pt x="1398690" y="0"/>
                  </a:lnTo>
                  <a:cubicBezTo>
                    <a:pt x="1437296" y="0"/>
                    <a:pt x="1468592" y="31296"/>
                    <a:pt x="1468592" y="69902"/>
                  </a:cubicBezTo>
                  <a:lnTo>
                    <a:pt x="1468592" y="309913"/>
                  </a:lnTo>
                  <a:cubicBezTo>
                    <a:pt x="1468592" y="348519"/>
                    <a:pt x="1437296" y="379815"/>
                    <a:pt x="1398690" y="379815"/>
                  </a:cubicBezTo>
                  <a:lnTo>
                    <a:pt x="69902" y="379815"/>
                  </a:lnTo>
                  <a:cubicBezTo>
                    <a:pt x="31296" y="379815"/>
                    <a:pt x="0" y="348519"/>
                    <a:pt x="0" y="309913"/>
                  </a:cubicBezTo>
                  <a:lnTo>
                    <a:pt x="0" y="69902"/>
                  </a:lnTo>
                  <a:cubicBezTo>
                    <a:pt x="0" y="31296"/>
                    <a:pt x="31296" y="0"/>
                    <a:pt x="69902" y="0"/>
                  </a:cubicBezTo>
                  <a:close/>
                </a:path>
              </a:pathLst>
            </a:custGeom>
            <a:solidFill>
              <a:srgbClr val="000000">
                <a:alpha val="0"/>
              </a:srgbClr>
            </a:solidFill>
            <a:ln w="38100" cap="rnd">
              <a:solidFill>
                <a:srgbClr val="000000"/>
              </a:solidFill>
              <a:prstDash val="solid"/>
              <a:round/>
            </a:ln>
          </p:spPr>
        </p:sp>
        <p:sp>
          <p:nvSpPr>
            <p:cNvPr name="TextBox 27" id="27"/>
            <p:cNvSpPr txBox="true"/>
            <p:nvPr/>
          </p:nvSpPr>
          <p:spPr>
            <a:xfrm>
              <a:off x="0" y="-47625"/>
              <a:ext cx="1468592" cy="427440"/>
            </a:xfrm>
            <a:prstGeom prst="rect">
              <a:avLst/>
            </a:prstGeom>
          </p:spPr>
          <p:txBody>
            <a:bodyPr anchor="ctr" rtlCol="false" tIns="50800" lIns="50800" bIns="50800" rIns="50800"/>
            <a:lstStyle/>
            <a:p>
              <a:pPr algn="ctr" marL="0" indent="0" lvl="0">
                <a:lnSpc>
                  <a:spcPts val="4454"/>
                </a:lnSpc>
                <a:spcBef>
                  <a:spcPct val="0"/>
                </a:spcBef>
              </a:pPr>
            </a:p>
          </p:txBody>
        </p:sp>
      </p:grpSp>
      <p:grpSp>
        <p:nvGrpSpPr>
          <p:cNvPr name="Group 28" id="28"/>
          <p:cNvGrpSpPr/>
          <p:nvPr/>
        </p:nvGrpSpPr>
        <p:grpSpPr>
          <a:xfrm rot="0">
            <a:off x="6978458" y="6120765"/>
            <a:ext cx="2801565" cy="1059818"/>
            <a:chOff x="0" y="0"/>
            <a:chExt cx="1004018" cy="379815"/>
          </a:xfrm>
        </p:grpSpPr>
        <p:sp>
          <p:nvSpPr>
            <p:cNvPr name="Freeform 29" id="29"/>
            <p:cNvSpPr/>
            <p:nvPr/>
          </p:nvSpPr>
          <p:spPr>
            <a:xfrm flipH="false" flipV="false" rot="0">
              <a:off x="0" y="0"/>
              <a:ext cx="1004018" cy="379815"/>
            </a:xfrm>
            <a:custGeom>
              <a:avLst/>
              <a:gdLst/>
              <a:ahLst/>
              <a:cxnLst/>
              <a:rect r="r" b="b" t="t" l="l"/>
              <a:pathLst>
                <a:path h="379815" w="1004018">
                  <a:moveTo>
                    <a:pt x="102247" y="0"/>
                  </a:moveTo>
                  <a:lnTo>
                    <a:pt x="901771" y="0"/>
                  </a:lnTo>
                  <a:cubicBezTo>
                    <a:pt x="958240" y="0"/>
                    <a:pt x="1004018" y="45777"/>
                    <a:pt x="1004018" y="102247"/>
                  </a:cubicBezTo>
                  <a:lnTo>
                    <a:pt x="1004018" y="277568"/>
                  </a:lnTo>
                  <a:cubicBezTo>
                    <a:pt x="1004018" y="334038"/>
                    <a:pt x="958240" y="379815"/>
                    <a:pt x="901771" y="379815"/>
                  </a:cubicBezTo>
                  <a:lnTo>
                    <a:pt x="102247" y="379815"/>
                  </a:lnTo>
                  <a:cubicBezTo>
                    <a:pt x="45777" y="379815"/>
                    <a:pt x="0" y="334038"/>
                    <a:pt x="0" y="277568"/>
                  </a:cubicBezTo>
                  <a:lnTo>
                    <a:pt x="0" y="102247"/>
                  </a:lnTo>
                  <a:cubicBezTo>
                    <a:pt x="0" y="45777"/>
                    <a:pt x="45777" y="0"/>
                    <a:pt x="102247" y="0"/>
                  </a:cubicBezTo>
                  <a:close/>
                </a:path>
              </a:pathLst>
            </a:custGeom>
            <a:solidFill>
              <a:srgbClr val="000000">
                <a:alpha val="0"/>
              </a:srgbClr>
            </a:solidFill>
            <a:ln w="38100" cap="rnd">
              <a:solidFill>
                <a:srgbClr val="000000"/>
              </a:solidFill>
              <a:prstDash val="solid"/>
              <a:round/>
            </a:ln>
          </p:spPr>
        </p:sp>
        <p:sp>
          <p:nvSpPr>
            <p:cNvPr name="TextBox 30" id="30"/>
            <p:cNvSpPr txBox="true"/>
            <p:nvPr/>
          </p:nvSpPr>
          <p:spPr>
            <a:xfrm>
              <a:off x="0" y="-47625"/>
              <a:ext cx="1004018" cy="427440"/>
            </a:xfrm>
            <a:prstGeom prst="rect">
              <a:avLst/>
            </a:prstGeom>
          </p:spPr>
          <p:txBody>
            <a:bodyPr anchor="ctr" rtlCol="false" tIns="50800" lIns="50800" bIns="50800" rIns="50800"/>
            <a:lstStyle/>
            <a:p>
              <a:pPr algn="ctr" marL="0" indent="0" lvl="0">
                <a:lnSpc>
                  <a:spcPts val="4454"/>
                </a:lnSpc>
                <a:spcBef>
                  <a:spcPct val="0"/>
                </a:spcBef>
              </a:pPr>
            </a:p>
          </p:txBody>
        </p:sp>
      </p:grpSp>
      <p:grpSp>
        <p:nvGrpSpPr>
          <p:cNvPr name="Group 31" id="31"/>
          <p:cNvGrpSpPr/>
          <p:nvPr/>
        </p:nvGrpSpPr>
        <p:grpSpPr>
          <a:xfrm rot="0">
            <a:off x="394729" y="6276831"/>
            <a:ext cx="4003757" cy="1059818"/>
            <a:chOff x="0" y="0"/>
            <a:chExt cx="1434856" cy="379815"/>
          </a:xfrm>
        </p:grpSpPr>
        <p:sp>
          <p:nvSpPr>
            <p:cNvPr name="Freeform 32" id="32"/>
            <p:cNvSpPr/>
            <p:nvPr/>
          </p:nvSpPr>
          <p:spPr>
            <a:xfrm flipH="false" flipV="false" rot="0">
              <a:off x="0" y="0"/>
              <a:ext cx="1434856" cy="379815"/>
            </a:xfrm>
            <a:custGeom>
              <a:avLst/>
              <a:gdLst/>
              <a:ahLst/>
              <a:cxnLst/>
              <a:rect r="r" b="b" t="t" l="l"/>
              <a:pathLst>
                <a:path h="379815" w="1434856">
                  <a:moveTo>
                    <a:pt x="71546" y="0"/>
                  </a:moveTo>
                  <a:lnTo>
                    <a:pt x="1363310" y="0"/>
                  </a:lnTo>
                  <a:cubicBezTo>
                    <a:pt x="1382285" y="0"/>
                    <a:pt x="1400483" y="7538"/>
                    <a:pt x="1413901" y="20955"/>
                  </a:cubicBezTo>
                  <a:cubicBezTo>
                    <a:pt x="1427318" y="34373"/>
                    <a:pt x="1434856" y="52571"/>
                    <a:pt x="1434856" y="71546"/>
                  </a:cubicBezTo>
                  <a:lnTo>
                    <a:pt x="1434856" y="308269"/>
                  </a:lnTo>
                  <a:cubicBezTo>
                    <a:pt x="1434856" y="327244"/>
                    <a:pt x="1427318" y="345442"/>
                    <a:pt x="1413901" y="358860"/>
                  </a:cubicBezTo>
                  <a:cubicBezTo>
                    <a:pt x="1400483" y="372277"/>
                    <a:pt x="1382285" y="379815"/>
                    <a:pt x="1363310" y="379815"/>
                  </a:cubicBezTo>
                  <a:lnTo>
                    <a:pt x="71546" y="379815"/>
                  </a:lnTo>
                  <a:cubicBezTo>
                    <a:pt x="52571" y="379815"/>
                    <a:pt x="34373" y="372277"/>
                    <a:pt x="20955" y="358860"/>
                  </a:cubicBezTo>
                  <a:cubicBezTo>
                    <a:pt x="7538" y="345442"/>
                    <a:pt x="0" y="327244"/>
                    <a:pt x="0" y="308269"/>
                  </a:cubicBezTo>
                  <a:lnTo>
                    <a:pt x="0" y="71546"/>
                  </a:lnTo>
                  <a:cubicBezTo>
                    <a:pt x="0" y="52571"/>
                    <a:pt x="7538" y="34373"/>
                    <a:pt x="20955" y="20955"/>
                  </a:cubicBezTo>
                  <a:cubicBezTo>
                    <a:pt x="34373" y="7538"/>
                    <a:pt x="52571" y="0"/>
                    <a:pt x="71546" y="0"/>
                  </a:cubicBezTo>
                  <a:close/>
                </a:path>
              </a:pathLst>
            </a:custGeom>
            <a:solidFill>
              <a:srgbClr val="000000">
                <a:alpha val="0"/>
              </a:srgbClr>
            </a:solidFill>
            <a:ln w="38100" cap="rnd">
              <a:solidFill>
                <a:srgbClr val="000000"/>
              </a:solidFill>
              <a:prstDash val="solid"/>
              <a:round/>
            </a:ln>
          </p:spPr>
        </p:sp>
        <p:sp>
          <p:nvSpPr>
            <p:cNvPr name="TextBox 33" id="33"/>
            <p:cNvSpPr txBox="true"/>
            <p:nvPr/>
          </p:nvSpPr>
          <p:spPr>
            <a:xfrm>
              <a:off x="0" y="-47625"/>
              <a:ext cx="1434856" cy="427440"/>
            </a:xfrm>
            <a:prstGeom prst="rect">
              <a:avLst/>
            </a:prstGeom>
          </p:spPr>
          <p:txBody>
            <a:bodyPr anchor="ctr" rtlCol="false" tIns="50800" lIns="50800" bIns="50800" rIns="50800"/>
            <a:lstStyle/>
            <a:p>
              <a:pPr algn="ctr" marL="0" indent="0" lvl="0">
                <a:lnSpc>
                  <a:spcPts val="4454"/>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895461" y="6335457"/>
            <a:ext cx="5424218" cy="7712158"/>
          </a:xfrm>
          <a:custGeom>
            <a:avLst/>
            <a:gdLst/>
            <a:ahLst/>
            <a:cxnLst/>
            <a:rect r="r" b="b" t="t" l="l"/>
            <a:pathLst>
              <a:path h="7712158" w="5424218">
                <a:moveTo>
                  <a:pt x="0" y="0"/>
                </a:moveTo>
                <a:lnTo>
                  <a:pt x="5424218" y="0"/>
                </a:lnTo>
                <a:lnTo>
                  <a:pt x="5424218" y="7712158"/>
                </a:lnTo>
                <a:lnTo>
                  <a:pt x="0" y="7712158"/>
                </a:lnTo>
                <a:lnTo>
                  <a:pt x="0" y="0"/>
                </a:lnTo>
                <a:close/>
              </a:path>
            </a:pathLst>
          </a:custGeom>
          <a:blipFill>
            <a:blip r:embed="rId2"/>
            <a:stretch>
              <a:fillRect l="0" t="0" r="0" b="0"/>
            </a:stretch>
          </a:blipFill>
        </p:spPr>
      </p:sp>
      <p:sp>
        <p:nvSpPr>
          <p:cNvPr name="Freeform 3" id="3"/>
          <p:cNvSpPr/>
          <p:nvPr/>
        </p:nvSpPr>
        <p:spPr>
          <a:xfrm flipH="false" flipV="false" rot="0">
            <a:off x="-3168992" y="8314287"/>
            <a:ext cx="5972331" cy="3202662"/>
          </a:xfrm>
          <a:custGeom>
            <a:avLst/>
            <a:gdLst/>
            <a:ahLst/>
            <a:cxnLst/>
            <a:rect r="r" b="b" t="t" l="l"/>
            <a:pathLst>
              <a:path h="3202662" w="5972331">
                <a:moveTo>
                  <a:pt x="0" y="0"/>
                </a:moveTo>
                <a:lnTo>
                  <a:pt x="5972331" y="0"/>
                </a:lnTo>
                <a:lnTo>
                  <a:pt x="5972331" y="3202663"/>
                </a:lnTo>
                <a:lnTo>
                  <a:pt x="0" y="3202663"/>
                </a:lnTo>
                <a:lnTo>
                  <a:pt x="0" y="0"/>
                </a:lnTo>
                <a:close/>
              </a:path>
            </a:pathLst>
          </a:custGeom>
          <a:blipFill>
            <a:blip r:embed="rId3"/>
            <a:stretch>
              <a:fillRect l="0" t="0" r="0" b="0"/>
            </a:stretch>
          </a:blipFill>
        </p:spPr>
      </p:sp>
      <p:sp>
        <p:nvSpPr>
          <p:cNvPr name="Freeform 4" id="4"/>
          <p:cNvSpPr/>
          <p:nvPr/>
        </p:nvSpPr>
        <p:spPr>
          <a:xfrm flipH="true" flipV="false" rot="0">
            <a:off x="11583132" y="5336258"/>
            <a:ext cx="645610" cy="872446"/>
          </a:xfrm>
          <a:custGeom>
            <a:avLst/>
            <a:gdLst/>
            <a:ahLst/>
            <a:cxnLst/>
            <a:rect r="r" b="b" t="t" l="l"/>
            <a:pathLst>
              <a:path h="872446" w="645610">
                <a:moveTo>
                  <a:pt x="645610" y="0"/>
                </a:moveTo>
                <a:lnTo>
                  <a:pt x="0" y="0"/>
                </a:lnTo>
                <a:lnTo>
                  <a:pt x="0" y="872446"/>
                </a:lnTo>
                <a:lnTo>
                  <a:pt x="645610" y="872446"/>
                </a:lnTo>
                <a:lnTo>
                  <a:pt x="6456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3835" y="293781"/>
            <a:ext cx="4568073" cy="3637847"/>
          </a:xfrm>
          <a:custGeom>
            <a:avLst/>
            <a:gdLst/>
            <a:ahLst/>
            <a:cxnLst/>
            <a:rect r="r" b="b" t="t" l="l"/>
            <a:pathLst>
              <a:path h="3637847" w="4568073">
                <a:moveTo>
                  <a:pt x="0" y="0"/>
                </a:moveTo>
                <a:lnTo>
                  <a:pt x="4568073" y="0"/>
                </a:lnTo>
                <a:lnTo>
                  <a:pt x="4568073" y="3637848"/>
                </a:lnTo>
                <a:lnTo>
                  <a:pt x="0" y="36378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38100" cap="sq">
            <a:solidFill>
              <a:srgbClr val="000000"/>
            </a:solidFill>
            <a:prstDash val="solid"/>
            <a:miter/>
          </a:ln>
        </p:spPr>
      </p:sp>
      <p:sp>
        <p:nvSpPr>
          <p:cNvPr name="TextBox 6" id="6"/>
          <p:cNvSpPr txBox="true"/>
          <p:nvPr/>
        </p:nvSpPr>
        <p:spPr>
          <a:xfrm rot="0">
            <a:off x="4931908" y="3982862"/>
            <a:ext cx="10001708" cy="1160638"/>
          </a:xfrm>
          <a:prstGeom prst="rect">
            <a:avLst/>
          </a:prstGeom>
        </p:spPr>
        <p:txBody>
          <a:bodyPr anchor="t" rtlCol="false" tIns="0" lIns="0" bIns="0" rIns="0">
            <a:spAutoFit/>
          </a:bodyPr>
          <a:lstStyle/>
          <a:p>
            <a:pPr algn="l" marL="0" indent="0" lvl="0">
              <a:lnSpc>
                <a:spcPts val="9311"/>
              </a:lnSpc>
              <a:spcBef>
                <a:spcPct val="0"/>
              </a:spcBef>
            </a:pPr>
            <a:r>
              <a:rPr lang="en-US" sz="7107" spc="-142">
                <a:solidFill>
                  <a:srgbClr val="000000"/>
                </a:solidFill>
                <a:latin typeface="Gagalin"/>
                <a:ea typeface="Gagalin"/>
                <a:cs typeface="Gagalin"/>
                <a:sym typeface="Gagalin"/>
              </a:rPr>
              <a:t>5. SEGURIDAD Y CONFIANZA.</a:t>
            </a:r>
          </a:p>
        </p:txBody>
      </p:sp>
      <p:sp>
        <p:nvSpPr>
          <p:cNvPr name="Freeform 7" id="7"/>
          <p:cNvSpPr/>
          <p:nvPr/>
        </p:nvSpPr>
        <p:spPr>
          <a:xfrm flipH="true" flipV="true" rot="0">
            <a:off x="7433897" y="2628442"/>
            <a:ext cx="964358" cy="1303186"/>
          </a:xfrm>
          <a:custGeom>
            <a:avLst/>
            <a:gdLst/>
            <a:ahLst/>
            <a:cxnLst/>
            <a:rect r="r" b="b" t="t" l="l"/>
            <a:pathLst>
              <a:path h="1303186" w="964358">
                <a:moveTo>
                  <a:pt x="964358" y="1303187"/>
                </a:moveTo>
                <a:lnTo>
                  <a:pt x="0" y="1303187"/>
                </a:lnTo>
                <a:lnTo>
                  <a:pt x="0" y="0"/>
                </a:lnTo>
                <a:lnTo>
                  <a:pt x="964358" y="0"/>
                </a:lnTo>
                <a:lnTo>
                  <a:pt x="964358" y="130318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35853" y="5241008"/>
            <a:ext cx="645610" cy="872446"/>
          </a:xfrm>
          <a:custGeom>
            <a:avLst/>
            <a:gdLst/>
            <a:ahLst/>
            <a:cxnLst/>
            <a:rect r="r" b="b" t="t" l="l"/>
            <a:pathLst>
              <a:path h="872446" w="645610">
                <a:moveTo>
                  <a:pt x="645610" y="0"/>
                </a:moveTo>
                <a:lnTo>
                  <a:pt x="0" y="0"/>
                </a:lnTo>
                <a:lnTo>
                  <a:pt x="0" y="872446"/>
                </a:lnTo>
                <a:lnTo>
                  <a:pt x="645610" y="872446"/>
                </a:lnTo>
                <a:lnTo>
                  <a:pt x="6456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5552135" y="1238012"/>
            <a:ext cx="4984441" cy="970523"/>
            <a:chOff x="0" y="0"/>
            <a:chExt cx="1786311" cy="347813"/>
          </a:xfrm>
        </p:grpSpPr>
        <p:sp>
          <p:nvSpPr>
            <p:cNvPr name="Freeform 10" id="10"/>
            <p:cNvSpPr/>
            <p:nvPr/>
          </p:nvSpPr>
          <p:spPr>
            <a:xfrm flipH="false" flipV="false" rot="0">
              <a:off x="0" y="0"/>
              <a:ext cx="1786311" cy="347813"/>
            </a:xfrm>
            <a:custGeom>
              <a:avLst/>
              <a:gdLst/>
              <a:ahLst/>
              <a:cxnLst/>
              <a:rect r="r" b="b" t="t" l="l"/>
              <a:pathLst>
                <a:path h="347813" w="1786311">
                  <a:moveTo>
                    <a:pt x="57469" y="0"/>
                  </a:moveTo>
                  <a:lnTo>
                    <a:pt x="1728842" y="0"/>
                  </a:lnTo>
                  <a:cubicBezTo>
                    <a:pt x="1744084" y="0"/>
                    <a:pt x="1758701" y="6055"/>
                    <a:pt x="1769479" y="16832"/>
                  </a:cubicBezTo>
                  <a:cubicBezTo>
                    <a:pt x="1780256" y="27610"/>
                    <a:pt x="1786311" y="42227"/>
                    <a:pt x="1786311" y="57469"/>
                  </a:cubicBezTo>
                  <a:lnTo>
                    <a:pt x="1786311" y="290344"/>
                  </a:lnTo>
                  <a:cubicBezTo>
                    <a:pt x="1786311" y="322084"/>
                    <a:pt x="1760581" y="347813"/>
                    <a:pt x="1728842" y="347813"/>
                  </a:cubicBezTo>
                  <a:lnTo>
                    <a:pt x="57469" y="347813"/>
                  </a:lnTo>
                  <a:cubicBezTo>
                    <a:pt x="25730" y="347813"/>
                    <a:pt x="0" y="322084"/>
                    <a:pt x="0" y="290344"/>
                  </a:cubicBezTo>
                  <a:lnTo>
                    <a:pt x="0" y="57469"/>
                  </a:lnTo>
                  <a:cubicBezTo>
                    <a:pt x="0" y="25730"/>
                    <a:pt x="25730" y="0"/>
                    <a:pt x="57469" y="0"/>
                  </a:cubicBezTo>
                  <a:close/>
                </a:path>
              </a:pathLst>
            </a:custGeom>
            <a:solidFill>
              <a:srgbClr val="000000">
                <a:alpha val="0"/>
              </a:srgbClr>
            </a:solidFill>
            <a:ln w="38100" cap="rnd">
              <a:solidFill>
                <a:srgbClr val="000000"/>
              </a:solidFill>
              <a:prstDash val="solid"/>
              <a:round/>
            </a:ln>
          </p:spPr>
        </p:sp>
        <p:sp>
          <p:nvSpPr>
            <p:cNvPr name="TextBox 11" id="11"/>
            <p:cNvSpPr txBox="true"/>
            <p:nvPr/>
          </p:nvSpPr>
          <p:spPr>
            <a:xfrm>
              <a:off x="0" y="-47625"/>
              <a:ext cx="1786311" cy="395438"/>
            </a:xfrm>
            <a:prstGeom prst="rect">
              <a:avLst/>
            </a:prstGeom>
          </p:spPr>
          <p:txBody>
            <a:bodyPr anchor="ctr" rtlCol="false" tIns="50800" lIns="50800" bIns="50800" rIns="50800"/>
            <a:lstStyle/>
            <a:p>
              <a:pPr algn="ctr" marL="0" indent="0" lvl="0">
                <a:lnSpc>
                  <a:spcPts val="4454"/>
                </a:lnSpc>
                <a:spcBef>
                  <a:spcPct val="0"/>
                </a:spcBef>
              </a:pPr>
            </a:p>
          </p:txBody>
        </p:sp>
      </p:grpSp>
      <p:sp>
        <p:nvSpPr>
          <p:cNvPr name="TextBox 12" id="12"/>
          <p:cNvSpPr txBox="true"/>
          <p:nvPr/>
        </p:nvSpPr>
        <p:spPr>
          <a:xfrm rot="0">
            <a:off x="5781427" y="1257057"/>
            <a:ext cx="4716596" cy="903859"/>
          </a:xfrm>
          <a:prstGeom prst="rect">
            <a:avLst/>
          </a:prstGeom>
        </p:spPr>
        <p:txBody>
          <a:bodyPr anchor="t" rtlCol="false" tIns="0" lIns="0" bIns="0" rIns="0">
            <a:spAutoFit/>
          </a:bodyPr>
          <a:lstStyle/>
          <a:p>
            <a:pPr algn="ctr" marL="0" indent="0" lvl="0">
              <a:lnSpc>
                <a:spcPts val="3667"/>
              </a:lnSpc>
              <a:spcBef>
                <a:spcPct val="0"/>
              </a:spcBef>
            </a:pPr>
            <a:r>
              <a:rPr lang="en-US" b="true" sz="2799" spc="-55">
                <a:solidFill>
                  <a:srgbClr val="000000"/>
                </a:solidFill>
                <a:latin typeface="Lora Bold"/>
                <a:ea typeface="Lora Bold"/>
                <a:cs typeface="Lora Bold"/>
                <a:sym typeface="Lora Bold"/>
              </a:rPr>
              <a:t>.- POLÍTICAS DE  PRIVACIDAD ROBUSTA.</a:t>
            </a:r>
          </a:p>
        </p:txBody>
      </p:sp>
      <p:sp>
        <p:nvSpPr>
          <p:cNvPr name="TextBox 13" id="13"/>
          <p:cNvSpPr txBox="true"/>
          <p:nvPr/>
        </p:nvSpPr>
        <p:spPr>
          <a:xfrm rot="0">
            <a:off x="12679231" y="5696275"/>
            <a:ext cx="4716596" cy="903859"/>
          </a:xfrm>
          <a:prstGeom prst="rect">
            <a:avLst/>
          </a:prstGeom>
        </p:spPr>
        <p:txBody>
          <a:bodyPr anchor="t" rtlCol="false" tIns="0" lIns="0" bIns="0" rIns="0">
            <a:spAutoFit/>
          </a:bodyPr>
          <a:lstStyle/>
          <a:p>
            <a:pPr algn="ctr" marL="0" indent="0" lvl="0">
              <a:lnSpc>
                <a:spcPts val="3667"/>
              </a:lnSpc>
              <a:spcBef>
                <a:spcPct val="0"/>
              </a:spcBef>
            </a:pPr>
            <a:r>
              <a:rPr lang="en-US" b="true" sz="2799" spc="-55">
                <a:solidFill>
                  <a:srgbClr val="000000"/>
                </a:solidFill>
                <a:latin typeface="Lora Bold"/>
                <a:ea typeface="Lora Bold"/>
                <a:cs typeface="Lora Bold"/>
                <a:sym typeface="Lora Bold"/>
              </a:rPr>
              <a:t>.- VERIFICACIÓN DE CONTENIDO.</a:t>
            </a:r>
          </a:p>
        </p:txBody>
      </p:sp>
      <p:grpSp>
        <p:nvGrpSpPr>
          <p:cNvPr name="Group 14" id="14"/>
          <p:cNvGrpSpPr/>
          <p:nvPr/>
        </p:nvGrpSpPr>
        <p:grpSpPr>
          <a:xfrm rot="0">
            <a:off x="13135759" y="5677231"/>
            <a:ext cx="3964861" cy="970523"/>
            <a:chOff x="0" y="0"/>
            <a:chExt cx="1420917" cy="347813"/>
          </a:xfrm>
        </p:grpSpPr>
        <p:sp>
          <p:nvSpPr>
            <p:cNvPr name="Freeform 15" id="15"/>
            <p:cNvSpPr/>
            <p:nvPr/>
          </p:nvSpPr>
          <p:spPr>
            <a:xfrm flipH="false" flipV="false" rot="0">
              <a:off x="0" y="0"/>
              <a:ext cx="1420917" cy="347813"/>
            </a:xfrm>
            <a:custGeom>
              <a:avLst/>
              <a:gdLst/>
              <a:ahLst/>
              <a:cxnLst/>
              <a:rect r="r" b="b" t="t" l="l"/>
              <a:pathLst>
                <a:path h="347813" w="1420917">
                  <a:moveTo>
                    <a:pt x="72247" y="0"/>
                  </a:moveTo>
                  <a:lnTo>
                    <a:pt x="1348669" y="0"/>
                  </a:lnTo>
                  <a:cubicBezTo>
                    <a:pt x="1367831" y="0"/>
                    <a:pt x="1386207" y="7612"/>
                    <a:pt x="1399756" y="21161"/>
                  </a:cubicBezTo>
                  <a:cubicBezTo>
                    <a:pt x="1413305" y="34710"/>
                    <a:pt x="1420917" y="53086"/>
                    <a:pt x="1420917" y="72247"/>
                  </a:cubicBezTo>
                  <a:lnTo>
                    <a:pt x="1420917" y="275566"/>
                  </a:lnTo>
                  <a:cubicBezTo>
                    <a:pt x="1420917" y="315467"/>
                    <a:pt x="1388570" y="347813"/>
                    <a:pt x="1348669" y="347813"/>
                  </a:cubicBezTo>
                  <a:lnTo>
                    <a:pt x="72247" y="347813"/>
                  </a:lnTo>
                  <a:cubicBezTo>
                    <a:pt x="53086" y="347813"/>
                    <a:pt x="34710" y="340202"/>
                    <a:pt x="21161" y="326653"/>
                  </a:cubicBezTo>
                  <a:cubicBezTo>
                    <a:pt x="7612" y="313104"/>
                    <a:pt x="0" y="294727"/>
                    <a:pt x="0" y="275566"/>
                  </a:cubicBezTo>
                  <a:lnTo>
                    <a:pt x="0" y="72247"/>
                  </a:lnTo>
                  <a:cubicBezTo>
                    <a:pt x="0" y="53086"/>
                    <a:pt x="7612" y="34710"/>
                    <a:pt x="21161" y="21161"/>
                  </a:cubicBezTo>
                  <a:cubicBezTo>
                    <a:pt x="34710" y="7612"/>
                    <a:pt x="53086" y="0"/>
                    <a:pt x="72247" y="0"/>
                  </a:cubicBezTo>
                  <a:close/>
                </a:path>
              </a:pathLst>
            </a:custGeom>
            <a:solidFill>
              <a:srgbClr val="000000">
                <a:alpha val="0"/>
              </a:srgbClr>
            </a:solidFill>
            <a:ln w="38100" cap="rnd">
              <a:solidFill>
                <a:srgbClr val="000000"/>
              </a:solidFill>
              <a:prstDash val="solid"/>
              <a:round/>
            </a:ln>
          </p:spPr>
        </p:sp>
        <p:sp>
          <p:nvSpPr>
            <p:cNvPr name="TextBox 16" id="16"/>
            <p:cNvSpPr txBox="true"/>
            <p:nvPr/>
          </p:nvSpPr>
          <p:spPr>
            <a:xfrm>
              <a:off x="0" y="-47625"/>
              <a:ext cx="1420917" cy="395438"/>
            </a:xfrm>
            <a:prstGeom prst="rect">
              <a:avLst/>
            </a:prstGeom>
          </p:spPr>
          <p:txBody>
            <a:bodyPr anchor="ctr" rtlCol="false" tIns="50800" lIns="50800" bIns="50800" rIns="50800"/>
            <a:lstStyle/>
            <a:p>
              <a:pPr algn="ctr" marL="0" indent="0" lvl="0">
                <a:lnSpc>
                  <a:spcPts val="4454"/>
                </a:lnSpc>
                <a:spcBef>
                  <a:spcPct val="0"/>
                </a:spcBef>
              </a:pPr>
            </a:p>
          </p:txBody>
        </p:sp>
      </p:grpSp>
      <p:sp>
        <p:nvSpPr>
          <p:cNvPr name="TextBox 17" id="17"/>
          <p:cNvSpPr txBox="true"/>
          <p:nvPr/>
        </p:nvSpPr>
        <p:spPr>
          <a:xfrm rot="0">
            <a:off x="619256" y="5574539"/>
            <a:ext cx="4716596" cy="903859"/>
          </a:xfrm>
          <a:prstGeom prst="rect">
            <a:avLst/>
          </a:prstGeom>
        </p:spPr>
        <p:txBody>
          <a:bodyPr anchor="t" rtlCol="false" tIns="0" lIns="0" bIns="0" rIns="0">
            <a:spAutoFit/>
          </a:bodyPr>
          <a:lstStyle/>
          <a:p>
            <a:pPr algn="ctr" marL="0" indent="0" lvl="0">
              <a:lnSpc>
                <a:spcPts val="3667"/>
              </a:lnSpc>
              <a:spcBef>
                <a:spcPct val="0"/>
              </a:spcBef>
            </a:pPr>
            <a:r>
              <a:rPr lang="en-US" b="true" sz="2799" spc="-55">
                <a:solidFill>
                  <a:srgbClr val="000000"/>
                </a:solidFill>
                <a:latin typeface="Lora Bold"/>
                <a:ea typeface="Lora Bold"/>
                <a:cs typeface="Lora Bold"/>
                <a:sym typeface="Lora Bold"/>
              </a:rPr>
              <a:t>.- MODERACIÓN COLABORATIVA.</a:t>
            </a:r>
          </a:p>
        </p:txBody>
      </p:sp>
      <p:grpSp>
        <p:nvGrpSpPr>
          <p:cNvPr name="Group 18" id="18"/>
          <p:cNvGrpSpPr/>
          <p:nvPr/>
        </p:nvGrpSpPr>
        <p:grpSpPr>
          <a:xfrm rot="0">
            <a:off x="1212743" y="5430382"/>
            <a:ext cx="3508333" cy="1143255"/>
            <a:chOff x="0" y="0"/>
            <a:chExt cx="1257307" cy="409717"/>
          </a:xfrm>
        </p:grpSpPr>
        <p:sp>
          <p:nvSpPr>
            <p:cNvPr name="Freeform 19" id="19"/>
            <p:cNvSpPr/>
            <p:nvPr/>
          </p:nvSpPr>
          <p:spPr>
            <a:xfrm flipH="false" flipV="false" rot="0">
              <a:off x="0" y="0"/>
              <a:ext cx="1257307" cy="409717"/>
            </a:xfrm>
            <a:custGeom>
              <a:avLst/>
              <a:gdLst/>
              <a:ahLst/>
              <a:cxnLst/>
              <a:rect r="r" b="b" t="t" l="l"/>
              <a:pathLst>
                <a:path h="409717" w="1257307">
                  <a:moveTo>
                    <a:pt x="81649" y="0"/>
                  </a:moveTo>
                  <a:lnTo>
                    <a:pt x="1175659" y="0"/>
                  </a:lnTo>
                  <a:cubicBezTo>
                    <a:pt x="1220752" y="0"/>
                    <a:pt x="1257307" y="36555"/>
                    <a:pt x="1257307" y="81649"/>
                  </a:cubicBezTo>
                  <a:lnTo>
                    <a:pt x="1257307" y="328068"/>
                  </a:lnTo>
                  <a:cubicBezTo>
                    <a:pt x="1257307" y="373161"/>
                    <a:pt x="1220752" y="409717"/>
                    <a:pt x="1175659" y="409717"/>
                  </a:cubicBezTo>
                  <a:lnTo>
                    <a:pt x="81649" y="409717"/>
                  </a:lnTo>
                  <a:cubicBezTo>
                    <a:pt x="36555" y="409717"/>
                    <a:pt x="0" y="373161"/>
                    <a:pt x="0" y="328068"/>
                  </a:cubicBezTo>
                  <a:lnTo>
                    <a:pt x="0" y="81649"/>
                  </a:lnTo>
                  <a:cubicBezTo>
                    <a:pt x="0" y="36555"/>
                    <a:pt x="36555" y="0"/>
                    <a:pt x="81649" y="0"/>
                  </a:cubicBezTo>
                  <a:close/>
                </a:path>
              </a:pathLst>
            </a:custGeom>
            <a:solidFill>
              <a:srgbClr val="000000">
                <a:alpha val="0"/>
              </a:srgbClr>
            </a:solidFill>
            <a:ln w="38100" cap="rnd">
              <a:solidFill>
                <a:srgbClr val="000000"/>
              </a:solidFill>
              <a:prstDash val="solid"/>
              <a:round/>
            </a:ln>
          </p:spPr>
        </p:sp>
        <p:sp>
          <p:nvSpPr>
            <p:cNvPr name="TextBox 20" id="20"/>
            <p:cNvSpPr txBox="true"/>
            <p:nvPr/>
          </p:nvSpPr>
          <p:spPr>
            <a:xfrm>
              <a:off x="0" y="-47625"/>
              <a:ext cx="1257307" cy="457342"/>
            </a:xfrm>
            <a:prstGeom prst="rect">
              <a:avLst/>
            </a:prstGeom>
          </p:spPr>
          <p:txBody>
            <a:bodyPr anchor="ctr" rtlCol="false" tIns="50800" lIns="50800" bIns="50800" rIns="50800"/>
            <a:lstStyle/>
            <a:p>
              <a:pPr algn="ctr" marL="0" indent="0" lvl="0">
                <a:lnSpc>
                  <a:spcPts val="4454"/>
                </a:lnSpc>
                <a:spcBef>
                  <a:spcPct val="0"/>
                </a:spcBef>
              </a:pPr>
            </a:p>
          </p:txBody>
        </p:sp>
      </p:grpSp>
      <p:sp>
        <p:nvSpPr>
          <p:cNvPr name="Freeform 21" id="21"/>
          <p:cNvSpPr/>
          <p:nvPr/>
        </p:nvSpPr>
        <p:spPr>
          <a:xfrm flipH="false" flipV="false" rot="0">
            <a:off x="11264079" y="464288"/>
            <a:ext cx="5553483" cy="2957050"/>
          </a:xfrm>
          <a:custGeom>
            <a:avLst/>
            <a:gdLst/>
            <a:ahLst/>
            <a:cxnLst/>
            <a:rect r="r" b="b" t="t" l="l"/>
            <a:pathLst>
              <a:path h="2957050" w="5553483">
                <a:moveTo>
                  <a:pt x="0" y="0"/>
                </a:moveTo>
                <a:lnTo>
                  <a:pt x="5553483" y="0"/>
                </a:lnTo>
                <a:lnTo>
                  <a:pt x="5553483" y="2957050"/>
                </a:lnTo>
                <a:lnTo>
                  <a:pt x="0" y="2957050"/>
                </a:lnTo>
                <a:lnTo>
                  <a:pt x="0" y="0"/>
                </a:lnTo>
                <a:close/>
              </a:path>
            </a:pathLst>
          </a:custGeom>
          <a:blipFill>
            <a:blip r:embed="rId8"/>
            <a:stretch>
              <a:fillRect l="0" t="0" r="0" b="0"/>
            </a:stretch>
          </a:blipFill>
          <a:ln w="38100" cap="sq">
            <a:solidFill>
              <a:srgbClr val="000000"/>
            </a:solidFill>
            <a:prstDash val="solid"/>
            <a:miter/>
          </a:ln>
        </p:spPr>
      </p:sp>
      <p:sp>
        <p:nvSpPr>
          <p:cNvPr name="Freeform 22" id="22"/>
          <p:cNvSpPr/>
          <p:nvPr/>
        </p:nvSpPr>
        <p:spPr>
          <a:xfrm flipH="false" flipV="false" rot="0">
            <a:off x="2869742" y="6860519"/>
            <a:ext cx="4999651" cy="3331017"/>
          </a:xfrm>
          <a:custGeom>
            <a:avLst/>
            <a:gdLst/>
            <a:ahLst/>
            <a:cxnLst/>
            <a:rect r="r" b="b" t="t" l="l"/>
            <a:pathLst>
              <a:path h="3331017" w="4999651">
                <a:moveTo>
                  <a:pt x="0" y="0"/>
                </a:moveTo>
                <a:lnTo>
                  <a:pt x="4999651" y="0"/>
                </a:lnTo>
                <a:lnTo>
                  <a:pt x="4999651" y="3331017"/>
                </a:lnTo>
                <a:lnTo>
                  <a:pt x="0" y="3331017"/>
                </a:lnTo>
                <a:lnTo>
                  <a:pt x="0" y="0"/>
                </a:lnTo>
                <a:close/>
              </a:path>
            </a:pathLst>
          </a:custGeom>
          <a:blipFill>
            <a:blip r:embed="rId9"/>
            <a:stretch>
              <a:fillRect l="0" t="0" r="0" b="0"/>
            </a:stretch>
          </a:blipFill>
          <a:ln w="38100" cap="sq">
            <a:solidFill>
              <a:srgbClr val="000000"/>
            </a:solidFill>
            <a:prstDash val="solid"/>
            <a:miter/>
          </a:ln>
        </p:spPr>
      </p:sp>
      <p:sp>
        <p:nvSpPr>
          <p:cNvPr name="Freeform 23" id="23"/>
          <p:cNvSpPr/>
          <p:nvPr/>
        </p:nvSpPr>
        <p:spPr>
          <a:xfrm flipH="false" flipV="false" rot="0">
            <a:off x="8945347" y="6816403"/>
            <a:ext cx="5509717" cy="3099216"/>
          </a:xfrm>
          <a:custGeom>
            <a:avLst/>
            <a:gdLst/>
            <a:ahLst/>
            <a:cxnLst/>
            <a:rect r="r" b="b" t="t" l="l"/>
            <a:pathLst>
              <a:path h="3099216" w="5509717">
                <a:moveTo>
                  <a:pt x="0" y="0"/>
                </a:moveTo>
                <a:lnTo>
                  <a:pt x="5509717" y="0"/>
                </a:lnTo>
                <a:lnTo>
                  <a:pt x="5509717" y="3099216"/>
                </a:lnTo>
                <a:lnTo>
                  <a:pt x="0" y="3099216"/>
                </a:lnTo>
                <a:lnTo>
                  <a:pt x="0" y="0"/>
                </a:lnTo>
                <a:close/>
              </a:path>
            </a:pathLst>
          </a:custGeom>
          <a:blipFill>
            <a:blip r:embed="rId10"/>
            <a:stretch>
              <a:fillRect l="0" t="0" r="0" b="0"/>
            </a:stretch>
          </a:blipFill>
          <a:ln w="38100" cap="sq">
            <a:solidFill>
              <a:srgbClr val="000000"/>
            </a:solid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48746" y="-1292839"/>
            <a:ext cx="3983982" cy="3969042"/>
          </a:xfrm>
          <a:custGeom>
            <a:avLst/>
            <a:gdLst/>
            <a:ahLst/>
            <a:cxnLst/>
            <a:rect r="r" b="b" t="t" l="l"/>
            <a:pathLst>
              <a:path h="3969042" w="3983982">
                <a:moveTo>
                  <a:pt x="0" y="0"/>
                </a:moveTo>
                <a:lnTo>
                  <a:pt x="3983982" y="0"/>
                </a:lnTo>
                <a:lnTo>
                  <a:pt x="3983982" y="3969042"/>
                </a:lnTo>
                <a:lnTo>
                  <a:pt x="0" y="3969042"/>
                </a:lnTo>
                <a:lnTo>
                  <a:pt x="0" y="0"/>
                </a:lnTo>
                <a:close/>
              </a:path>
            </a:pathLst>
          </a:custGeom>
          <a:blipFill>
            <a:blip r:embed="rId2"/>
            <a:stretch>
              <a:fillRect l="0" t="0" r="0" b="0"/>
            </a:stretch>
          </a:blipFill>
        </p:spPr>
      </p:sp>
      <p:sp>
        <p:nvSpPr>
          <p:cNvPr name="TextBox 3" id="3"/>
          <p:cNvSpPr txBox="true"/>
          <p:nvPr/>
        </p:nvSpPr>
        <p:spPr>
          <a:xfrm rot="0">
            <a:off x="7667565" y="791083"/>
            <a:ext cx="5913888" cy="446659"/>
          </a:xfrm>
          <a:prstGeom prst="rect">
            <a:avLst/>
          </a:prstGeom>
        </p:spPr>
        <p:txBody>
          <a:bodyPr anchor="t" rtlCol="false" tIns="0" lIns="0" bIns="0" rIns="0">
            <a:spAutoFit/>
          </a:bodyPr>
          <a:lstStyle/>
          <a:p>
            <a:pPr algn="l" marL="0" indent="0" lvl="0">
              <a:lnSpc>
                <a:spcPts val="3667"/>
              </a:lnSpc>
              <a:spcBef>
                <a:spcPct val="0"/>
              </a:spcBef>
            </a:pPr>
            <a:r>
              <a:rPr lang="en-US" b="true" sz="2799" spc="-55">
                <a:solidFill>
                  <a:srgbClr val="000000"/>
                </a:solidFill>
                <a:latin typeface="Lora Bold"/>
                <a:ea typeface="Lora Bold"/>
                <a:cs typeface="Lora Bold"/>
                <a:sym typeface="Lora Bold"/>
              </a:rPr>
              <a:t>.- ESCALABILIDAD TECNOLÓGICA.</a:t>
            </a:r>
          </a:p>
        </p:txBody>
      </p:sp>
      <p:sp>
        <p:nvSpPr>
          <p:cNvPr name="Freeform 4" id="4"/>
          <p:cNvSpPr/>
          <p:nvPr/>
        </p:nvSpPr>
        <p:spPr>
          <a:xfrm flipH="false" flipV="false" rot="5400000">
            <a:off x="8339596" y="8506328"/>
            <a:ext cx="860027" cy="1162198"/>
          </a:xfrm>
          <a:custGeom>
            <a:avLst/>
            <a:gdLst/>
            <a:ahLst/>
            <a:cxnLst/>
            <a:rect r="r" b="b" t="t" l="l"/>
            <a:pathLst>
              <a:path h="1162198" w="860027">
                <a:moveTo>
                  <a:pt x="0" y="0"/>
                </a:moveTo>
                <a:lnTo>
                  <a:pt x="860027" y="0"/>
                </a:lnTo>
                <a:lnTo>
                  <a:pt x="860027" y="1162199"/>
                </a:lnTo>
                <a:lnTo>
                  <a:pt x="0" y="116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876916" y="5640542"/>
            <a:ext cx="2784906" cy="903859"/>
          </a:xfrm>
          <a:prstGeom prst="rect">
            <a:avLst/>
          </a:prstGeom>
        </p:spPr>
        <p:txBody>
          <a:bodyPr anchor="t" rtlCol="false" tIns="0" lIns="0" bIns="0" rIns="0">
            <a:spAutoFit/>
          </a:bodyPr>
          <a:lstStyle/>
          <a:p>
            <a:pPr algn="l" marL="0" indent="0" lvl="0">
              <a:lnSpc>
                <a:spcPts val="3667"/>
              </a:lnSpc>
              <a:spcBef>
                <a:spcPct val="0"/>
              </a:spcBef>
            </a:pPr>
            <a:r>
              <a:rPr lang="en-US" b="true" sz="2799" spc="-55">
                <a:solidFill>
                  <a:srgbClr val="000000"/>
                </a:solidFill>
                <a:latin typeface="Lora Bold"/>
                <a:ea typeface="Lora Bold"/>
                <a:cs typeface="Lora Bold"/>
                <a:sym typeface="Lora Bold"/>
              </a:rPr>
              <a:t>.- COMUNIDAD ENRIQUECIDA.</a:t>
            </a:r>
          </a:p>
        </p:txBody>
      </p:sp>
      <p:grpSp>
        <p:nvGrpSpPr>
          <p:cNvPr name="Group 6" id="6"/>
          <p:cNvGrpSpPr/>
          <p:nvPr/>
        </p:nvGrpSpPr>
        <p:grpSpPr>
          <a:xfrm rot="0">
            <a:off x="7546997" y="543439"/>
            <a:ext cx="6034456" cy="970523"/>
            <a:chOff x="0" y="0"/>
            <a:chExt cx="2162613" cy="347813"/>
          </a:xfrm>
        </p:grpSpPr>
        <p:sp>
          <p:nvSpPr>
            <p:cNvPr name="Freeform 7" id="7"/>
            <p:cNvSpPr/>
            <p:nvPr/>
          </p:nvSpPr>
          <p:spPr>
            <a:xfrm flipH="false" flipV="false" rot="0">
              <a:off x="0" y="0"/>
              <a:ext cx="2162613" cy="347813"/>
            </a:xfrm>
            <a:custGeom>
              <a:avLst/>
              <a:gdLst/>
              <a:ahLst/>
              <a:cxnLst/>
              <a:rect r="r" b="b" t="t" l="l"/>
              <a:pathLst>
                <a:path h="347813" w="2162613">
                  <a:moveTo>
                    <a:pt x="47469" y="0"/>
                  </a:moveTo>
                  <a:lnTo>
                    <a:pt x="2115144" y="0"/>
                  </a:lnTo>
                  <a:cubicBezTo>
                    <a:pt x="2127733" y="0"/>
                    <a:pt x="2139807" y="5001"/>
                    <a:pt x="2148710" y="13903"/>
                  </a:cubicBezTo>
                  <a:cubicBezTo>
                    <a:pt x="2157612" y="22806"/>
                    <a:pt x="2162613" y="34880"/>
                    <a:pt x="2162613" y="47469"/>
                  </a:cubicBezTo>
                  <a:lnTo>
                    <a:pt x="2162613" y="300344"/>
                  </a:lnTo>
                  <a:cubicBezTo>
                    <a:pt x="2162613" y="312934"/>
                    <a:pt x="2157612" y="325008"/>
                    <a:pt x="2148710" y="333910"/>
                  </a:cubicBezTo>
                  <a:cubicBezTo>
                    <a:pt x="2139807" y="342812"/>
                    <a:pt x="2127733" y="347813"/>
                    <a:pt x="2115144" y="347813"/>
                  </a:cubicBezTo>
                  <a:lnTo>
                    <a:pt x="47469" y="347813"/>
                  </a:lnTo>
                  <a:cubicBezTo>
                    <a:pt x="34880" y="347813"/>
                    <a:pt x="22806" y="342812"/>
                    <a:pt x="13903" y="333910"/>
                  </a:cubicBezTo>
                  <a:cubicBezTo>
                    <a:pt x="5001" y="325008"/>
                    <a:pt x="0" y="312934"/>
                    <a:pt x="0" y="300344"/>
                  </a:cubicBezTo>
                  <a:lnTo>
                    <a:pt x="0" y="47469"/>
                  </a:lnTo>
                  <a:cubicBezTo>
                    <a:pt x="0" y="34880"/>
                    <a:pt x="5001" y="22806"/>
                    <a:pt x="13903" y="13903"/>
                  </a:cubicBezTo>
                  <a:cubicBezTo>
                    <a:pt x="22806" y="5001"/>
                    <a:pt x="34880" y="0"/>
                    <a:pt x="47469" y="0"/>
                  </a:cubicBezTo>
                  <a:close/>
                </a:path>
              </a:pathLst>
            </a:custGeom>
            <a:solidFill>
              <a:srgbClr val="000000">
                <a:alpha val="0"/>
              </a:srgbClr>
            </a:solidFill>
            <a:ln w="38100" cap="rnd">
              <a:solidFill>
                <a:srgbClr val="000000"/>
              </a:solidFill>
              <a:prstDash val="solid"/>
              <a:round/>
            </a:ln>
          </p:spPr>
        </p:sp>
        <p:sp>
          <p:nvSpPr>
            <p:cNvPr name="TextBox 8" id="8"/>
            <p:cNvSpPr txBox="true"/>
            <p:nvPr/>
          </p:nvSpPr>
          <p:spPr>
            <a:xfrm>
              <a:off x="0" y="-47625"/>
              <a:ext cx="2162613" cy="395438"/>
            </a:xfrm>
            <a:prstGeom prst="rect">
              <a:avLst/>
            </a:prstGeom>
          </p:spPr>
          <p:txBody>
            <a:bodyPr anchor="ctr" rtlCol="false" tIns="50800" lIns="50800" bIns="50800" rIns="50800"/>
            <a:lstStyle/>
            <a:p>
              <a:pPr algn="ctr" marL="0" indent="0" lvl="0">
                <a:lnSpc>
                  <a:spcPts val="4454"/>
                </a:lnSpc>
                <a:spcBef>
                  <a:spcPct val="0"/>
                </a:spcBef>
              </a:pPr>
            </a:p>
          </p:txBody>
        </p:sp>
      </p:grpSp>
      <p:grpSp>
        <p:nvGrpSpPr>
          <p:cNvPr name="Group 9" id="9"/>
          <p:cNvGrpSpPr/>
          <p:nvPr/>
        </p:nvGrpSpPr>
        <p:grpSpPr>
          <a:xfrm rot="0">
            <a:off x="1568506" y="5621497"/>
            <a:ext cx="3215057" cy="970523"/>
            <a:chOff x="0" y="0"/>
            <a:chExt cx="1152204" cy="347813"/>
          </a:xfrm>
        </p:grpSpPr>
        <p:sp>
          <p:nvSpPr>
            <p:cNvPr name="Freeform 10" id="10"/>
            <p:cNvSpPr/>
            <p:nvPr/>
          </p:nvSpPr>
          <p:spPr>
            <a:xfrm flipH="false" flipV="false" rot="0">
              <a:off x="0" y="0"/>
              <a:ext cx="1152204" cy="347813"/>
            </a:xfrm>
            <a:custGeom>
              <a:avLst/>
              <a:gdLst/>
              <a:ahLst/>
              <a:cxnLst/>
              <a:rect r="r" b="b" t="t" l="l"/>
              <a:pathLst>
                <a:path h="347813" w="1152204">
                  <a:moveTo>
                    <a:pt x="89097" y="0"/>
                  </a:moveTo>
                  <a:lnTo>
                    <a:pt x="1063107" y="0"/>
                  </a:lnTo>
                  <a:cubicBezTo>
                    <a:pt x="1086737" y="0"/>
                    <a:pt x="1109399" y="9387"/>
                    <a:pt x="1126108" y="26096"/>
                  </a:cubicBezTo>
                  <a:cubicBezTo>
                    <a:pt x="1142817" y="42805"/>
                    <a:pt x="1152204" y="65467"/>
                    <a:pt x="1152204" y="89097"/>
                  </a:cubicBezTo>
                  <a:lnTo>
                    <a:pt x="1152204" y="258717"/>
                  </a:lnTo>
                  <a:cubicBezTo>
                    <a:pt x="1152204" y="307923"/>
                    <a:pt x="1112314" y="347813"/>
                    <a:pt x="1063107" y="347813"/>
                  </a:cubicBezTo>
                  <a:lnTo>
                    <a:pt x="89097" y="347813"/>
                  </a:lnTo>
                  <a:cubicBezTo>
                    <a:pt x="65467" y="347813"/>
                    <a:pt x="42805" y="338426"/>
                    <a:pt x="26096" y="321718"/>
                  </a:cubicBezTo>
                  <a:cubicBezTo>
                    <a:pt x="9387" y="305009"/>
                    <a:pt x="0" y="282347"/>
                    <a:pt x="0" y="258717"/>
                  </a:cubicBezTo>
                  <a:lnTo>
                    <a:pt x="0" y="89097"/>
                  </a:lnTo>
                  <a:cubicBezTo>
                    <a:pt x="0" y="39890"/>
                    <a:pt x="39890" y="0"/>
                    <a:pt x="89097" y="0"/>
                  </a:cubicBezTo>
                  <a:close/>
                </a:path>
              </a:pathLst>
            </a:custGeom>
            <a:solidFill>
              <a:srgbClr val="000000">
                <a:alpha val="0"/>
              </a:srgbClr>
            </a:solidFill>
            <a:ln w="38100" cap="rnd">
              <a:solidFill>
                <a:srgbClr val="000000"/>
              </a:solidFill>
              <a:prstDash val="solid"/>
              <a:round/>
            </a:ln>
          </p:spPr>
        </p:sp>
        <p:sp>
          <p:nvSpPr>
            <p:cNvPr name="TextBox 11" id="11"/>
            <p:cNvSpPr txBox="true"/>
            <p:nvPr/>
          </p:nvSpPr>
          <p:spPr>
            <a:xfrm>
              <a:off x="0" y="-47625"/>
              <a:ext cx="1152204" cy="395438"/>
            </a:xfrm>
            <a:prstGeom prst="rect">
              <a:avLst/>
            </a:prstGeom>
          </p:spPr>
          <p:txBody>
            <a:bodyPr anchor="ctr" rtlCol="false" tIns="50800" lIns="50800" bIns="50800" rIns="50800"/>
            <a:lstStyle/>
            <a:p>
              <a:pPr algn="ctr" marL="0" indent="0" lvl="0">
                <a:lnSpc>
                  <a:spcPts val="4454"/>
                </a:lnSpc>
                <a:spcBef>
                  <a:spcPct val="0"/>
                </a:spcBef>
              </a:pPr>
            </a:p>
          </p:txBody>
        </p:sp>
      </p:grpSp>
      <p:sp>
        <p:nvSpPr>
          <p:cNvPr name="Freeform 12" id="12"/>
          <p:cNvSpPr/>
          <p:nvPr/>
        </p:nvSpPr>
        <p:spPr>
          <a:xfrm flipH="false" flipV="false" rot="0">
            <a:off x="7546997" y="1696967"/>
            <a:ext cx="6527951" cy="3624636"/>
          </a:xfrm>
          <a:custGeom>
            <a:avLst/>
            <a:gdLst/>
            <a:ahLst/>
            <a:cxnLst/>
            <a:rect r="r" b="b" t="t" l="l"/>
            <a:pathLst>
              <a:path h="3624636" w="6527951">
                <a:moveTo>
                  <a:pt x="0" y="0"/>
                </a:moveTo>
                <a:lnTo>
                  <a:pt x="6527951" y="0"/>
                </a:lnTo>
                <a:lnTo>
                  <a:pt x="6527951" y="3624635"/>
                </a:lnTo>
                <a:lnTo>
                  <a:pt x="0" y="3624635"/>
                </a:lnTo>
                <a:lnTo>
                  <a:pt x="0" y="0"/>
                </a:lnTo>
                <a:close/>
              </a:path>
            </a:pathLst>
          </a:custGeom>
          <a:blipFill>
            <a:blip r:embed="rId5"/>
            <a:stretch>
              <a:fillRect l="0" t="0" r="0" b="0"/>
            </a:stretch>
          </a:blipFill>
          <a:ln w="38100" cap="sq">
            <a:solidFill>
              <a:srgbClr val="000000"/>
            </a:solidFill>
            <a:prstDash val="solid"/>
            <a:miter/>
          </a:ln>
        </p:spPr>
      </p:sp>
      <p:sp>
        <p:nvSpPr>
          <p:cNvPr name="Freeform 13" id="13"/>
          <p:cNvSpPr/>
          <p:nvPr/>
        </p:nvSpPr>
        <p:spPr>
          <a:xfrm flipH="false" flipV="false" rot="0">
            <a:off x="1219110" y="6749325"/>
            <a:ext cx="5799496" cy="3312962"/>
          </a:xfrm>
          <a:custGeom>
            <a:avLst/>
            <a:gdLst/>
            <a:ahLst/>
            <a:cxnLst/>
            <a:rect r="r" b="b" t="t" l="l"/>
            <a:pathLst>
              <a:path h="3312962" w="5799496">
                <a:moveTo>
                  <a:pt x="0" y="0"/>
                </a:moveTo>
                <a:lnTo>
                  <a:pt x="5799496" y="0"/>
                </a:lnTo>
                <a:lnTo>
                  <a:pt x="5799496" y="3312962"/>
                </a:lnTo>
                <a:lnTo>
                  <a:pt x="0" y="3312962"/>
                </a:lnTo>
                <a:lnTo>
                  <a:pt x="0" y="0"/>
                </a:lnTo>
                <a:close/>
              </a:path>
            </a:pathLst>
          </a:custGeom>
          <a:blipFill>
            <a:blip r:embed="rId6"/>
            <a:stretch>
              <a:fillRect l="0" t="0" r="0" b="0"/>
            </a:stretch>
          </a:blipFill>
        </p:spPr>
      </p:sp>
      <p:sp>
        <p:nvSpPr>
          <p:cNvPr name="TextBox 14" id="14"/>
          <p:cNvSpPr txBox="true"/>
          <p:nvPr/>
        </p:nvSpPr>
        <p:spPr>
          <a:xfrm rot="0">
            <a:off x="292256" y="145052"/>
            <a:ext cx="6726350" cy="2091817"/>
          </a:xfrm>
          <a:prstGeom prst="rect">
            <a:avLst/>
          </a:prstGeom>
        </p:spPr>
        <p:txBody>
          <a:bodyPr anchor="t" rtlCol="false" tIns="0" lIns="0" bIns="0" rIns="0">
            <a:spAutoFit/>
          </a:bodyPr>
          <a:lstStyle/>
          <a:p>
            <a:pPr algn="ctr" marL="0" indent="0" lvl="0">
              <a:lnSpc>
                <a:spcPts val="8383"/>
              </a:lnSpc>
              <a:spcBef>
                <a:spcPct val="0"/>
              </a:spcBef>
            </a:pPr>
            <a:r>
              <a:rPr lang="en-US" sz="6399" spc="-127">
                <a:solidFill>
                  <a:srgbClr val="000000"/>
                </a:solidFill>
                <a:latin typeface="Gagalin"/>
                <a:ea typeface="Gagalin"/>
                <a:cs typeface="Gagalin"/>
                <a:sym typeface="Gagalin"/>
              </a:rPr>
              <a:t>6. SOSTENIBILIDAD Y ESCALABILIDAD.</a:t>
            </a:r>
          </a:p>
        </p:txBody>
      </p:sp>
      <p:sp>
        <p:nvSpPr>
          <p:cNvPr name="TextBox 15" id="15"/>
          <p:cNvSpPr txBox="true"/>
          <p:nvPr/>
        </p:nvSpPr>
        <p:spPr>
          <a:xfrm rot="0">
            <a:off x="9899605" y="7420406"/>
            <a:ext cx="6555315" cy="2641881"/>
          </a:xfrm>
          <a:prstGeom prst="rect">
            <a:avLst/>
          </a:prstGeom>
        </p:spPr>
        <p:txBody>
          <a:bodyPr anchor="t" rtlCol="false" tIns="0" lIns="0" bIns="0" rIns="0">
            <a:spAutoFit/>
          </a:bodyPr>
          <a:lstStyle/>
          <a:p>
            <a:pPr algn="ctr" marL="0" indent="0" lvl="0">
              <a:lnSpc>
                <a:spcPts val="10582"/>
              </a:lnSpc>
              <a:spcBef>
                <a:spcPct val="0"/>
              </a:spcBef>
            </a:pPr>
            <a:r>
              <a:rPr lang="en-US" sz="8078" spc="-161">
                <a:solidFill>
                  <a:srgbClr val="000000"/>
                </a:solidFill>
                <a:latin typeface="Gagalin"/>
                <a:ea typeface="Gagalin"/>
                <a:cs typeface="Gagalin"/>
                <a:sym typeface="Gagalin"/>
              </a:rPr>
              <a:t>7. FACILITAR EL NETWORKING</a:t>
            </a:r>
          </a:p>
        </p:txBody>
      </p:sp>
      <p:sp>
        <p:nvSpPr>
          <p:cNvPr name="Freeform 16" id="16"/>
          <p:cNvSpPr/>
          <p:nvPr/>
        </p:nvSpPr>
        <p:spPr>
          <a:xfrm flipH="true" flipV="false" rot="0">
            <a:off x="-2322058" y="1652455"/>
            <a:ext cx="3983982" cy="3969042"/>
          </a:xfrm>
          <a:custGeom>
            <a:avLst/>
            <a:gdLst/>
            <a:ahLst/>
            <a:cxnLst/>
            <a:rect r="r" b="b" t="t" l="l"/>
            <a:pathLst>
              <a:path h="3969042" w="3983982">
                <a:moveTo>
                  <a:pt x="3983982" y="0"/>
                </a:moveTo>
                <a:lnTo>
                  <a:pt x="0" y="0"/>
                </a:lnTo>
                <a:lnTo>
                  <a:pt x="0" y="3969042"/>
                </a:lnTo>
                <a:lnTo>
                  <a:pt x="3983982" y="3969042"/>
                </a:lnTo>
                <a:lnTo>
                  <a:pt x="3983982"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95156" y="508552"/>
            <a:ext cx="6443352" cy="946985"/>
          </a:xfrm>
          <a:prstGeom prst="rect">
            <a:avLst/>
          </a:prstGeom>
        </p:spPr>
        <p:txBody>
          <a:bodyPr anchor="t" rtlCol="false" tIns="0" lIns="0" bIns="0" rIns="0">
            <a:spAutoFit/>
          </a:bodyPr>
          <a:lstStyle/>
          <a:p>
            <a:pPr algn="ctr" marL="0" indent="0" lvl="0">
              <a:lnSpc>
                <a:spcPts val="7653"/>
              </a:lnSpc>
              <a:spcBef>
                <a:spcPct val="0"/>
              </a:spcBef>
            </a:pPr>
            <a:r>
              <a:rPr lang="en-US" sz="5467" spc="229">
                <a:solidFill>
                  <a:srgbClr val="000000"/>
                </a:solidFill>
                <a:latin typeface="Gagalin"/>
                <a:ea typeface="Gagalin"/>
                <a:cs typeface="Gagalin"/>
                <a:sym typeface="Gagalin"/>
              </a:rPr>
              <a:t>Ventajas </a:t>
            </a:r>
          </a:p>
        </p:txBody>
      </p:sp>
      <p:sp>
        <p:nvSpPr>
          <p:cNvPr name="TextBox 3" id="3"/>
          <p:cNvSpPr txBox="true"/>
          <p:nvPr/>
        </p:nvSpPr>
        <p:spPr>
          <a:xfrm rot="0">
            <a:off x="11029826" y="7932166"/>
            <a:ext cx="2339868" cy="347836"/>
          </a:xfrm>
          <a:prstGeom prst="rect">
            <a:avLst/>
          </a:prstGeom>
        </p:spPr>
        <p:txBody>
          <a:bodyPr anchor="t" rtlCol="false" tIns="0" lIns="0" bIns="0" rIns="0">
            <a:spAutoFit/>
          </a:bodyPr>
          <a:lstStyle/>
          <a:p>
            <a:pPr algn="ctr" marL="0" indent="0" lvl="0">
              <a:lnSpc>
                <a:spcPts val="2877"/>
              </a:lnSpc>
              <a:spcBef>
                <a:spcPct val="0"/>
              </a:spcBef>
            </a:pPr>
            <a:r>
              <a:rPr lang="en-US" b="true" sz="2055" spc="86">
                <a:solidFill>
                  <a:srgbClr val="FFFFFF"/>
                </a:solidFill>
                <a:latin typeface="Montserrat Bold"/>
                <a:ea typeface="Montserrat Bold"/>
                <a:cs typeface="Montserrat Bold"/>
                <a:sym typeface="Montserrat Bold"/>
              </a:rPr>
              <a:t>Josue Ramirez </a:t>
            </a:r>
          </a:p>
        </p:txBody>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gradFill rotWithShape="true">
              <a:gsLst>
                <a:gs pos="0">
                  <a:srgbClr val="004AAD">
                    <a:alpha val="100000"/>
                  </a:srgbClr>
                </a:gs>
                <a:gs pos="100000">
                  <a:srgbClr val="CB6CE6">
                    <a:alpha val="100000"/>
                  </a:srgbClr>
                </a:gs>
              </a:gsLst>
              <a:lin ang="0"/>
            </a:gradFill>
          </p:spPr>
        </p:sp>
        <p:sp>
          <p:nvSpPr>
            <p:cNvPr name="TextBox 6" id="6"/>
            <p:cNvSpPr txBox="true"/>
            <p:nvPr/>
          </p:nvSpPr>
          <p:spPr>
            <a:xfrm>
              <a:off x="0" y="-38100"/>
              <a:ext cx="812800" cy="2747433"/>
            </a:xfrm>
            <a:prstGeom prst="rect">
              <a:avLst/>
            </a:prstGeom>
          </p:spPr>
          <p:txBody>
            <a:bodyPr anchor="ctr" rtlCol="false" tIns="50800" lIns="50800" bIns="50800" rIns="50800"/>
            <a:lstStyle/>
            <a:p>
              <a:pPr algn="ctr">
                <a:lnSpc>
                  <a:spcPts val="3297"/>
                </a:lnSpc>
              </a:pPr>
            </a:p>
          </p:txBody>
        </p:sp>
      </p:grpSp>
      <p:sp>
        <p:nvSpPr>
          <p:cNvPr name="Freeform 7" id="7"/>
          <p:cNvSpPr/>
          <p:nvPr/>
        </p:nvSpPr>
        <p:spPr>
          <a:xfrm flipH="false" flipV="false" rot="9901784">
            <a:off x="15635998" y="-2206995"/>
            <a:ext cx="8368496" cy="7562248"/>
          </a:xfrm>
          <a:custGeom>
            <a:avLst/>
            <a:gdLst/>
            <a:ahLst/>
            <a:cxnLst/>
            <a:rect r="r" b="b" t="t" l="l"/>
            <a:pathLst>
              <a:path h="7562248" w="8368496">
                <a:moveTo>
                  <a:pt x="0" y="0"/>
                </a:moveTo>
                <a:lnTo>
                  <a:pt x="8368496" y="0"/>
                </a:lnTo>
                <a:lnTo>
                  <a:pt x="8368496" y="7562248"/>
                </a:lnTo>
                <a:lnTo>
                  <a:pt x="0" y="7562248"/>
                </a:lnTo>
                <a:lnTo>
                  <a:pt x="0" y="0"/>
                </a:lnTo>
                <a:close/>
              </a:path>
            </a:pathLst>
          </a:custGeom>
          <a:blipFill>
            <a:blip r:embed="rId2"/>
            <a:stretch>
              <a:fillRect l="0" t="0" r="0" b="0"/>
            </a:stretch>
          </a:blipFill>
        </p:spPr>
      </p:sp>
      <p:grpSp>
        <p:nvGrpSpPr>
          <p:cNvPr name="Group 8" id="8"/>
          <p:cNvGrpSpPr/>
          <p:nvPr/>
        </p:nvGrpSpPr>
        <p:grpSpPr>
          <a:xfrm rot="0">
            <a:off x="0" y="0"/>
            <a:ext cx="3086100" cy="10287000"/>
            <a:chOff x="0" y="0"/>
            <a:chExt cx="812800" cy="2709333"/>
          </a:xfrm>
        </p:grpSpPr>
        <p:sp>
          <p:nvSpPr>
            <p:cNvPr name="Freeform 9" id="9"/>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gradFill rotWithShape="true">
              <a:gsLst>
                <a:gs pos="0">
                  <a:srgbClr val="004AAD">
                    <a:alpha val="100000"/>
                  </a:srgbClr>
                </a:gs>
                <a:gs pos="100000">
                  <a:srgbClr val="CB6CE6">
                    <a:alpha val="100000"/>
                  </a:srgbClr>
                </a:gs>
              </a:gsLst>
              <a:lin ang="0"/>
            </a:gradFill>
          </p:spPr>
        </p:sp>
        <p:sp>
          <p:nvSpPr>
            <p:cNvPr name="TextBox 10" id="10"/>
            <p:cNvSpPr txBox="true"/>
            <p:nvPr/>
          </p:nvSpPr>
          <p:spPr>
            <a:xfrm>
              <a:off x="0" y="-38100"/>
              <a:ext cx="812800" cy="2747433"/>
            </a:xfrm>
            <a:prstGeom prst="rect">
              <a:avLst/>
            </a:prstGeom>
          </p:spPr>
          <p:txBody>
            <a:bodyPr anchor="ctr" rtlCol="false" tIns="50800" lIns="50800" bIns="50800" rIns="50800"/>
            <a:lstStyle/>
            <a:p>
              <a:pPr algn="ctr">
                <a:lnSpc>
                  <a:spcPts val="3297"/>
                </a:lnSpc>
              </a:pPr>
            </a:p>
          </p:txBody>
        </p:sp>
      </p:grpSp>
      <p:sp>
        <p:nvSpPr>
          <p:cNvPr name="Freeform 11" id="11"/>
          <p:cNvSpPr/>
          <p:nvPr/>
        </p:nvSpPr>
        <p:spPr>
          <a:xfrm flipH="false" flipV="false" rot="998534">
            <a:off x="-5684244" y="6172200"/>
            <a:ext cx="9106997" cy="8229600"/>
          </a:xfrm>
          <a:custGeom>
            <a:avLst/>
            <a:gdLst/>
            <a:ahLst/>
            <a:cxnLst/>
            <a:rect r="r" b="b" t="t" l="l"/>
            <a:pathLst>
              <a:path h="8229600" w="9106997">
                <a:moveTo>
                  <a:pt x="0" y="0"/>
                </a:moveTo>
                <a:lnTo>
                  <a:pt x="9106997" y="0"/>
                </a:lnTo>
                <a:lnTo>
                  <a:pt x="9106997" y="8229600"/>
                </a:lnTo>
                <a:lnTo>
                  <a:pt x="0" y="8229600"/>
                </a:lnTo>
                <a:lnTo>
                  <a:pt x="0" y="0"/>
                </a:lnTo>
                <a:close/>
              </a:path>
            </a:pathLst>
          </a:custGeom>
          <a:blipFill>
            <a:blip r:embed="rId2"/>
            <a:stretch>
              <a:fillRect l="0" t="0" r="0" b="0"/>
            </a:stretch>
          </a:blipFill>
        </p:spPr>
      </p:sp>
      <p:sp>
        <p:nvSpPr>
          <p:cNvPr name="TextBox 12" id="12"/>
          <p:cNvSpPr txBox="true"/>
          <p:nvPr/>
        </p:nvSpPr>
        <p:spPr>
          <a:xfrm rot="0">
            <a:off x="3683640" y="4131310"/>
            <a:ext cx="4541782" cy="1967230"/>
          </a:xfrm>
          <a:prstGeom prst="rect">
            <a:avLst/>
          </a:prstGeom>
        </p:spPr>
        <p:txBody>
          <a:bodyPr anchor="t" rtlCol="false" tIns="0" lIns="0" bIns="0" rIns="0">
            <a:spAutoFit/>
          </a:bodyPr>
          <a:lstStyle/>
          <a:p>
            <a:pPr algn="ctr" marL="0" indent="0" lvl="0">
              <a:lnSpc>
                <a:spcPts val="3919"/>
              </a:lnSpc>
              <a:spcBef>
                <a:spcPct val="0"/>
              </a:spcBef>
            </a:pPr>
            <a:r>
              <a:rPr lang="en-US" b="true" sz="2799" spc="117">
                <a:solidFill>
                  <a:srgbClr val="000000"/>
                </a:solidFill>
                <a:latin typeface="Lora Bold"/>
                <a:ea typeface="Lora Bold"/>
                <a:cs typeface="Lora Bold"/>
                <a:sym typeface="Lora Bold"/>
              </a:rPr>
              <a:t>Mostrar contenido de informacion para que cada usuario pueda resolver sus dudas.</a:t>
            </a:r>
          </a:p>
        </p:txBody>
      </p:sp>
      <p:sp>
        <p:nvSpPr>
          <p:cNvPr name="TextBox 13" id="13"/>
          <p:cNvSpPr txBox="true"/>
          <p:nvPr/>
        </p:nvSpPr>
        <p:spPr>
          <a:xfrm rot="0">
            <a:off x="9667617" y="2682019"/>
            <a:ext cx="4541782" cy="481330"/>
          </a:xfrm>
          <a:prstGeom prst="rect">
            <a:avLst/>
          </a:prstGeom>
        </p:spPr>
        <p:txBody>
          <a:bodyPr anchor="t" rtlCol="false" tIns="0" lIns="0" bIns="0" rIns="0">
            <a:spAutoFit/>
          </a:bodyPr>
          <a:lstStyle/>
          <a:p>
            <a:pPr algn="ctr" marL="0" indent="0" lvl="0">
              <a:lnSpc>
                <a:spcPts val="3919"/>
              </a:lnSpc>
              <a:spcBef>
                <a:spcPct val="0"/>
              </a:spcBef>
            </a:pPr>
            <a:r>
              <a:rPr lang="en-US" b="true" sz="2799" spc="117">
                <a:solidFill>
                  <a:srgbClr val="000000"/>
                </a:solidFill>
                <a:latin typeface="Lora Bold"/>
                <a:ea typeface="Lora Bold"/>
                <a:cs typeface="Lora Bold"/>
                <a:sym typeface="Lora Bold"/>
              </a:rPr>
              <a:t>Facilidad de aprendizaje </a:t>
            </a:r>
          </a:p>
        </p:txBody>
      </p:sp>
      <p:sp>
        <p:nvSpPr>
          <p:cNvPr name="TextBox 14" id="14"/>
          <p:cNvSpPr txBox="true"/>
          <p:nvPr/>
        </p:nvSpPr>
        <p:spPr>
          <a:xfrm rot="0">
            <a:off x="9754672" y="6094559"/>
            <a:ext cx="4541782" cy="2462530"/>
          </a:xfrm>
          <a:prstGeom prst="rect">
            <a:avLst/>
          </a:prstGeom>
        </p:spPr>
        <p:txBody>
          <a:bodyPr anchor="t" rtlCol="false" tIns="0" lIns="0" bIns="0" rIns="0">
            <a:spAutoFit/>
          </a:bodyPr>
          <a:lstStyle/>
          <a:p>
            <a:pPr algn="ctr" marL="0" indent="0" lvl="0">
              <a:lnSpc>
                <a:spcPts val="3919"/>
              </a:lnSpc>
              <a:spcBef>
                <a:spcPct val="0"/>
              </a:spcBef>
            </a:pPr>
            <a:r>
              <a:rPr lang="en-US" b="true" sz="2799" spc="117">
                <a:solidFill>
                  <a:srgbClr val="000000"/>
                </a:solidFill>
                <a:latin typeface="Lora Bold"/>
                <a:ea typeface="Lora Bold"/>
                <a:cs typeface="Lora Bold"/>
                <a:sym typeface="Lora Bold"/>
              </a:rPr>
              <a:t>El usuario comparta aprendizajes y experiencias en un espacio rico en conocimientos.</a:t>
            </a:r>
          </a:p>
        </p:txBody>
      </p:sp>
      <p:grpSp>
        <p:nvGrpSpPr>
          <p:cNvPr name="Group 15" id="15"/>
          <p:cNvGrpSpPr/>
          <p:nvPr/>
        </p:nvGrpSpPr>
        <p:grpSpPr>
          <a:xfrm rot="0">
            <a:off x="3452191" y="4104670"/>
            <a:ext cx="5004680" cy="2265251"/>
            <a:chOff x="0" y="0"/>
            <a:chExt cx="1793564" cy="811815"/>
          </a:xfrm>
        </p:grpSpPr>
        <p:sp>
          <p:nvSpPr>
            <p:cNvPr name="Freeform 16" id="16"/>
            <p:cNvSpPr/>
            <p:nvPr/>
          </p:nvSpPr>
          <p:spPr>
            <a:xfrm flipH="false" flipV="false" rot="0">
              <a:off x="0" y="0"/>
              <a:ext cx="1793564" cy="811815"/>
            </a:xfrm>
            <a:custGeom>
              <a:avLst/>
              <a:gdLst/>
              <a:ahLst/>
              <a:cxnLst/>
              <a:rect r="r" b="b" t="t" l="l"/>
              <a:pathLst>
                <a:path h="811815" w="1793564">
                  <a:moveTo>
                    <a:pt x="57237" y="0"/>
                  </a:moveTo>
                  <a:lnTo>
                    <a:pt x="1736328" y="0"/>
                  </a:lnTo>
                  <a:cubicBezTo>
                    <a:pt x="1751508" y="0"/>
                    <a:pt x="1766066" y="6030"/>
                    <a:pt x="1776800" y="16764"/>
                  </a:cubicBezTo>
                  <a:cubicBezTo>
                    <a:pt x="1787534" y="27498"/>
                    <a:pt x="1793564" y="42057"/>
                    <a:pt x="1793564" y="57237"/>
                  </a:cubicBezTo>
                  <a:lnTo>
                    <a:pt x="1793564" y="754578"/>
                  </a:lnTo>
                  <a:cubicBezTo>
                    <a:pt x="1793564" y="769758"/>
                    <a:pt x="1787534" y="784317"/>
                    <a:pt x="1776800" y="795051"/>
                  </a:cubicBezTo>
                  <a:cubicBezTo>
                    <a:pt x="1766066" y="805785"/>
                    <a:pt x="1751508" y="811815"/>
                    <a:pt x="1736328" y="811815"/>
                  </a:cubicBezTo>
                  <a:lnTo>
                    <a:pt x="57237" y="811815"/>
                  </a:lnTo>
                  <a:cubicBezTo>
                    <a:pt x="42057" y="811815"/>
                    <a:pt x="27498" y="805785"/>
                    <a:pt x="16764" y="795051"/>
                  </a:cubicBezTo>
                  <a:cubicBezTo>
                    <a:pt x="6030" y="784317"/>
                    <a:pt x="0" y="769758"/>
                    <a:pt x="0" y="754578"/>
                  </a:cubicBezTo>
                  <a:lnTo>
                    <a:pt x="0" y="57237"/>
                  </a:lnTo>
                  <a:cubicBezTo>
                    <a:pt x="0" y="42057"/>
                    <a:pt x="6030" y="27498"/>
                    <a:pt x="16764" y="16764"/>
                  </a:cubicBezTo>
                  <a:cubicBezTo>
                    <a:pt x="27498" y="6030"/>
                    <a:pt x="42057" y="0"/>
                    <a:pt x="57237" y="0"/>
                  </a:cubicBezTo>
                  <a:close/>
                </a:path>
              </a:pathLst>
            </a:custGeom>
            <a:solidFill>
              <a:srgbClr val="000000">
                <a:alpha val="0"/>
              </a:srgbClr>
            </a:solidFill>
            <a:ln w="38100" cap="rnd">
              <a:solidFill>
                <a:srgbClr val="000000"/>
              </a:solidFill>
              <a:prstDash val="solid"/>
              <a:round/>
            </a:ln>
          </p:spPr>
        </p:sp>
        <p:sp>
          <p:nvSpPr>
            <p:cNvPr name="TextBox 17" id="17"/>
            <p:cNvSpPr txBox="true"/>
            <p:nvPr/>
          </p:nvSpPr>
          <p:spPr>
            <a:xfrm>
              <a:off x="0" y="-47625"/>
              <a:ext cx="1793564" cy="859440"/>
            </a:xfrm>
            <a:prstGeom prst="rect">
              <a:avLst/>
            </a:prstGeom>
          </p:spPr>
          <p:txBody>
            <a:bodyPr anchor="ctr" rtlCol="false" tIns="50800" lIns="50800" bIns="50800" rIns="50800"/>
            <a:lstStyle/>
            <a:p>
              <a:pPr algn="ctr" marL="0" indent="0" lvl="0">
                <a:lnSpc>
                  <a:spcPts val="4454"/>
                </a:lnSpc>
                <a:spcBef>
                  <a:spcPct val="0"/>
                </a:spcBef>
              </a:pPr>
            </a:p>
          </p:txBody>
        </p:sp>
      </p:grpSp>
      <p:grpSp>
        <p:nvGrpSpPr>
          <p:cNvPr name="Group 18" id="18"/>
          <p:cNvGrpSpPr/>
          <p:nvPr/>
        </p:nvGrpSpPr>
        <p:grpSpPr>
          <a:xfrm rot="0">
            <a:off x="9291774" y="2348579"/>
            <a:ext cx="5004680" cy="1205360"/>
            <a:chOff x="0" y="0"/>
            <a:chExt cx="1793564" cy="431974"/>
          </a:xfrm>
        </p:grpSpPr>
        <p:sp>
          <p:nvSpPr>
            <p:cNvPr name="Freeform 19" id="19"/>
            <p:cNvSpPr/>
            <p:nvPr/>
          </p:nvSpPr>
          <p:spPr>
            <a:xfrm flipH="false" flipV="false" rot="0">
              <a:off x="0" y="0"/>
              <a:ext cx="1793564" cy="431974"/>
            </a:xfrm>
            <a:custGeom>
              <a:avLst/>
              <a:gdLst/>
              <a:ahLst/>
              <a:cxnLst/>
              <a:rect r="r" b="b" t="t" l="l"/>
              <a:pathLst>
                <a:path h="431974" w="1793564">
                  <a:moveTo>
                    <a:pt x="57237" y="0"/>
                  </a:moveTo>
                  <a:lnTo>
                    <a:pt x="1736328" y="0"/>
                  </a:lnTo>
                  <a:cubicBezTo>
                    <a:pt x="1751508" y="0"/>
                    <a:pt x="1766066" y="6030"/>
                    <a:pt x="1776800" y="16764"/>
                  </a:cubicBezTo>
                  <a:cubicBezTo>
                    <a:pt x="1787534" y="27498"/>
                    <a:pt x="1793564" y="42057"/>
                    <a:pt x="1793564" y="57237"/>
                  </a:cubicBezTo>
                  <a:lnTo>
                    <a:pt x="1793564" y="374737"/>
                  </a:lnTo>
                  <a:cubicBezTo>
                    <a:pt x="1793564" y="389917"/>
                    <a:pt x="1787534" y="404476"/>
                    <a:pt x="1776800" y="415209"/>
                  </a:cubicBezTo>
                  <a:cubicBezTo>
                    <a:pt x="1766066" y="425943"/>
                    <a:pt x="1751508" y="431974"/>
                    <a:pt x="1736328" y="431974"/>
                  </a:cubicBezTo>
                  <a:lnTo>
                    <a:pt x="57237" y="431974"/>
                  </a:lnTo>
                  <a:cubicBezTo>
                    <a:pt x="42057" y="431974"/>
                    <a:pt x="27498" y="425943"/>
                    <a:pt x="16764" y="415209"/>
                  </a:cubicBezTo>
                  <a:cubicBezTo>
                    <a:pt x="6030" y="404476"/>
                    <a:pt x="0" y="389917"/>
                    <a:pt x="0" y="374737"/>
                  </a:cubicBezTo>
                  <a:lnTo>
                    <a:pt x="0" y="57237"/>
                  </a:lnTo>
                  <a:cubicBezTo>
                    <a:pt x="0" y="42057"/>
                    <a:pt x="6030" y="27498"/>
                    <a:pt x="16764" y="16764"/>
                  </a:cubicBezTo>
                  <a:cubicBezTo>
                    <a:pt x="27498" y="6030"/>
                    <a:pt x="42057" y="0"/>
                    <a:pt x="57237" y="0"/>
                  </a:cubicBezTo>
                  <a:close/>
                </a:path>
              </a:pathLst>
            </a:custGeom>
            <a:solidFill>
              <a:srgbClr val="000000">
                <a:alpha val="0"/>
              </a:srgbClr>
            </a:solidFill>
            <a:ln w="38100" cap="rnd">
              <a:solidFill>
                <a:srgbClr val="000000"/>
              </a:solidFill>
              <a:prstDash val="solid"/>
              <a:round/>
            </a:ln>
          </p:spPr>
        </p:sp>
        <p:sp>
          <p:nvSpPr>
            <p:cNvPr name="TextBox 20" id="20"/>
            <p:cNvSpPr txBox="true"/>
            <p:nvPr/>
          </p:nvSpPr>
          <p:spPr>
            <a:xfrm>
              <a:off x="0" y="-47625"/>
              <a:ext cx="1793564" cy="479599"/>
            </a:xfrm>
            <a:prstGeom prst="rect">
              <a:avLst/>
            </a:prstGeom>
          </p:spPr>
          <p:txBody>
            <a:bodyPr anchor="ctr" rtlCol="false" tIns="50800" lIns="50800" bIns="50800" rIns="50800"/>
            <a:lstStyle/>
            <a:p>
              <a:pPr algn="ctr" marL="0" indent="0" lvl="0">
                <a:lnSpc>
                  <a:spcPts val="4454"/>
                </a:lnSpc>
                <a:spcBef>
                  <a:spcPct val="0"/>
                </a:spcBef>
              </a:pPr>
            </a:p>
          </p:txBody>
        </p:sp>
      </p:grpSp>
      <p:grpSp>
        <p:nvGrpSpPr>
          <p:cNvPr name="Group 21" id="21"/>
          <p:cNvGrpSpPr/>
          <p:nvPr/>
        </p:nvGrpSpPr>
        <p:grpSpPr>
          <a:xfrm rot="0">
            <a:off x="9754672" y="5902990"/>
            <a:ext cx="4541782" cy="2927412"/>
            <a:chOff x="0" y="0"/>
            <a:chExt cx="1627672" cy="1049118"/>
          </a:xfrm>
        </p:grpSpPr>
        <p:sp>
          <p:nvSpPr>
            <p:cNvPr name="Freeform 22" id="22"/>
            <p:cNvSpPr/>
            <p:nvPr/>
          </p:nvSpPr>
          <p:spPr>
            <a:xfrm flipH="false" flipV="false" rot="0">
              <a:off x="0" y="0"/>
              <a:ext cx="1627672" cy="1049118"/>
            </a:xfrm>
            <a:custGeom>
              <a:avLst/>
              <a:gdLst/>
              <a:ahLst/>
              <a:cxnLst/>
              <a:rect r="r" b="b" t="t" l="l"/>
              <a:pathLst>
                <a:path h="1049118" w="1627672">
                  <a:moveTo>
                    <a:pt x="63070" y="0"/>
                  </a:moveTo>
                  <a:lnTo>
                    <a:pt x="1564602" y="0"/>
                  </a:lnTo>
                  <a:cubicBezTo>
                    <a:pt x="1581329" y="0"/>
                    <a:pt x="1597371" y="6645"/>
                    <a:pt x="1609199" y="18473"/>
                  </a:cubicBezTo>
                  <a:cubicBezTo>
                    <a:pt x="1621027" y="30301"/>
                    <a:pt x="1627672" y="46343"/>
                    <a:pt x="1627672" y="63070"/>
                  </a:cubicBezTo>
                  <a:lnTo>
                    <a:pt x="1627672" y="986048"/>
                  </a:lnTo>
                  <a:cubicBezTo>
                    <a:pt x="1627672" y="1002775"/>
                    <a:pt x="1621027" y="1018818"/>
                    <a:pt x="1609199" y="1030646"/>
                  </a:cubicBezTo>
                  <a:cubicBezTo>
                    <a:pt x="1597371" y="1042473"/>
                    <a:pt x="1581329" y="1049118"/>
                    <a:pt x="1564602" y="1049118"/>
                  </a:cubicBezTo>
                  <a:lnTo>
                    <a:pt x="63070" y="1049118"/>
                  </a:lnTo>
                  <a:cubicBezTo>
                    <a:pt x="46343" y="1049118"/>
                    <a:pt x="30301" y="1042473"/>
                    <a:pt x="18473" y="1030646"/>
                  </a:cubicBezTo>
                  <a:cubicBezTo>
                    <a:pt x="6645" y="1018818"/>
                    <a:pt x="0" y="1002775"/>
                    <a:pt x="0" y="986048"/>
                  </a:cubicBezTo>
                  <a:lnTo>
                    <a:pt x="0" y="63070"/>
                  </a:lnTo>
                  <a:cubicBezTo>
                    <a:pt x="0" y="46343"/>
                    <a:pt x="6645" y="30301"/>
                    <a:pt x="18473" y="18473"/>
                  </a:cubicBezTo>
                  <a:cubicBezTo>
                    <a:pt x="30301" y="6645"/>
                    <a:pt x="46343" y="0"/>
                    <a:pt x="63070" y="0"/>
                  </a:cubicBezTo>
                  <a:close/>
                </a:path>
              </a:pathLst>
            </a:custGeom>
            <a:solidFill>
              <a:srgbClr val="000000">
                <a:alpha val="0"/>
              </a:srgbClr>
            </a:solidFill>
            <a:ln w="38100" cap="rnd">
              <a:solidFill>
                <a:srgbClr val="000000"/>
              </a:solidFill>
              <a:prstDash val="solid"/>
              <a:round/>
            </a:ln>
          </p:spPr>
        </p:sp>
        <p:sp>
          <p:nvSpPr>
            <p:cNvPr name="TextBox 23" id="23"/>
            <p:cNvSpPr txBox="true"/>
            <p:nvPr/>
          </p:nvSpPr>
          <p:spPr>
            <a:xfrm>
              <a:off x="0" y="-47625"/>
              <a:ext cx="1627672" cy="1096743"/>
            </a:xfrm>
            <a:prstGeom prst="rect">
              <a:avLst/>
            </a:prstGeom>
          </p:spPr>
          <p:txBody>
            <a:bodyPr anchor="ctr" rtlCol="false" tIns="50800" lIns="50800" bIns="50800" rIns="50800"/>
            <a:lstStyle/>
            <a:p>
              <a:pPr algn="ctr" marL="0" indent="0" lvl="0">
                <a:lnSpc>
                  <a:spcPts val="4454"/>
                </a:lnSpc>
                <a:spcBef>
                  <a:spcPct val="0"/>
                </a:spcBef>
              </a:pPr>
            </a:p>
          </p:txBody>
        </p:sp>
      </p:grpSp>
      <p:grpSp>
        <p:nvGrpSpPr>
          <p:cNvPr name="Group 24" id="24"/>
          <p:cNvGrpSpPr/>
          <p:nvPr/>
        </p:nvGrpSpPr>
        <p:grpSpPr>
          <a:xfrm rot="0">
            <a:off x="3452191" y="7982194"/>
            <a:ext cx="5004680" cy="1205360"/>
            <a:chOff x="0" y="0"/>
            <a:chExt cx="1793564" cy="431974"/>
          </a:xfrm>
        </p:grpSpPr>
        <p:sp>
          <p:nvSpPr>
            <p:cNvPr name="Freeform 25" id="25"/>
            <p:cNvSpPr/>
            <p:nvPr/>
          </p:nvSpPr>
          <p:spPr>
            <a:xfrm flipH="false" flipV="false" rot="0">
              <a:off x="0" y="0"/>
              <a:ext cx="1793564" cy="431974"/>
            </a:xfrm>
            <a:custGeom>
              <a:avLst/>
              <a:gdLst/>
              <a:ahLst/>
              <a:cxnLst/>
              <a:rect r="r" b="b" t="t" l="l"/>
              <a:pathLst>
                <a:path h="431974" w="1793564">
                  <a:moveTo>
                    <a:pt x="57237" y="0"/>
                  </a:moveTo>
                  <a:lnTo>
                    <a:pt x="1736328" y="0"/>
                  </a:lnTo>
                  <a:cubicBezTo>
                    <a:pt x="1751508" y="0"/>
                    <a:pt x="1766066" y="6030"/>
                    <a:pt x="1776800" y="16764"/>
                  </a:cubicBezTo>
                  <a:cubicBezTo>
                    <a:pt x="1787534" y="27498"/>
                    <a:pt x="1793564" y="42057"/>
                    <a:pt x="1793564" y="57237"/>
                  </a:cubicBezTo>
                  <a:lnTo>
                    <a:pt x="1793564" y="374737"/>
                  </a:lnTo>
                  <a:cubicBezTo>
                    <a:pt x="1793564" y="389917"/>
                    <a:pt x="1787534" y="404476"/>
                    <a:pt x="1776800" y="415209"/>
                  </a:cubicBezTo>
                  <a:cubicBezTo>
                    <a:pt x="1766066" y="425943"/>
                    <a:pt x="1751508" y="431974"/>
                    <a:pt x="1736328" y="431974"/>
                  </a:cubicBezTo>
                  <a:lnTo>
                    <a:pt x="57237" y="431974"/>
                  </a:lnTo>
                  <a:cubicBezTo>
                    <a:pt x="42057" y="431974"/>
                    <a:pt x="27498" y="425943"/>
                    <a:pt x="16764" y="415209"/>
                  </a:cubicBezTo>
                  <a:cubicBezTo>
                    <a:pt x="6030" y="404476"/>
                    <a:pt x="0" y="389917"/>
                    <a:pt x="0" y="374737"/>
                  </a:cubicBezTo>
                  <a:lnTo>
                    <a:pt x="0" y="57237"/>
                  </a:lnTo>
                  <a:cubicBezTo>
                    <a:pt x="0" y="42057"/>
                    <a:pt x="6030" y="27498"/>
                    <a:pt x="16764" y="16764"/>
                  </a:cubicBezTo>
                  <a:cubicBezTo>
                    <a:pt x="27498" y="6030"/>
                    <a:pt x="42057" y="0"/>
                    <a:pt x="57237" y="0"/>
                  </a:cubicBezTo>
                  <a:close/>
                </a:path>
              </a:pathLst>
            </a:custGeom>
            <a:solidFill>
              <a:srgbClr val="000000">
                <a:alpha val="0"/>
              </a:srgbClr>
            </a:solidFill>
            <a:ln w="38100" cap="rnd">
              <a:solidFill>
                <a:srgbClr val="000000"/>
              </a:solidFill>
              <a:prstDash val="solid"/>
              <a:round/>
            </a:ln>
          </p:spPr>
        </p:sp>
        <p:sp>
          <p:nvSpPr>
            <p:cNvPr name="TextBox 26" id="26"/>
            <p:cNvSpPr txBox="true"/>
            <p:nvPr/>
          </p:nvSpPr>
          <p:spPr>
            <a:xfrm>
              <a:off x="0" y="-47625"/>
              <a:ext cx="1793564" cy="479599"/>
            </a:xfrm>
            <a:prstGeom prst="rect">
              <a:avLst/>
            </a:prstGeom>
          </p:spPr>
          <p:txBody>
            <a:bodyPr anchor="ctr" rtlCol="false" tIns="50800" lIns="50800" bIns="50800" rIns="50800"/>
            <a:lstStyle/>
            <a:p>
              <a:pPr algn="ctr" marL="0" indent="0" lvl="0">
                <a:lnSpc>
                  <a:spcPts val="4454"/>
                </a:lnSpc>
                <a:spcBef>
                  <a:spcPct val="0"/>
                </a:spcBef>
              </a:pPr>
            </a:p>
          </p:txBody>
        </p:sp>
      </p:grpSp>
      <p:sp>
        <p:nvSpPr>
          <p:cNvPr name="TextBox 27" id="27"/>
          <p:cNvSpPr txBox="true"/>
          <p:nvPr/>
        </p:nvSpPr>
        <p:spPr>
          <a:xfrm rot="0">
            <a:off x="3683640" y="8058459"/>
            <a:ext cx="4541782" cy="976630"/>
          </a:xfrm>
          <a:prstGeom prst="rect">
            <a:avLst/>
          </a:prstGeom>
        </p:spPr>
        <p:txBody>
          <a:bodyPr anchor="t" rtlCol="false" tIns="0" lIns="0" bIns="0" rIns="0">
            <a:spAutoFit/>
          </a:bodyPr>
          <a:lstStyle/>
          <a:p>
            <a:pPr algn="ctr" marL="0" indent="0" lvl="0">
              <a:lnSpc>
                <a:spcPts val="3919"/>
              </a:lnSpc>
              <a:spcBef>
                <a:spcPct val="0"/>
              </a:spcBef>
            </a:pPr>
            <a:r>
              <a:rPr lang="en-US" b="true" sz="2799" spc="117">
                <a:solidFill>
                  <a:srgbClr val="000000"/>
                </a:solidFill>
                <a:latin typeface="Lora Bold"/>
                <a:ea typeface="Lora Bold"/>
                <a:cs typeface="Lora Bold"/>
                <a:sym typeface="Lora Bold"/>
              </a:rPr>
              <a:t>Incliur a personas con capacidades diferentes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8001528" cy="10287000"/>
          </a:xfrm>
          <a:custGeom>
            <a:avLst/>
            <a:gdLst/>
            <a:ahLst/>
            <a:cxnLst/>
            <a:rect r="r" b="b" t="t" l="l"/>
            <a:pathLst>
              <a:path h="10287000" w="8001528">
                <a:moveTo>
                  <a:pt x="0" y="0"/>
                </a:moveTo>
                <a:lnTo>
                  <a:pt x="8001528" y="0"/>
                </a:lnTo>
                <a:lnTo>
                  <a:pt x="8001528" y="10287000"/>
                </a:lnTo>
                <a:lnTo>
                  <a:pt x="0" y="10287000"/>
                </a:lnTo>
                <a:lnTo>
                  <a:pt x="0" y="0"/>
                </a:lnTo>
                <a:close/>
              </a:path>
            </a:pathLst>
          </a:custGeom>
          <a:blipFill>
            <a:blip r:embed="rId2"/>
            <a:stretch>
              <a:fillRect l="-43328" t="0" r="-49516" b="0"/>
            </a:stretch>
          </a:blipFill>
          <a:ln w="38100" cap="rnd">
            <a:solidFill>
              <a:srgbClr val="000000"/>
            </a:solidFill>
            <a:prstDash val="solid"/>
            <a:round/>
          </a:ln>
        </p:spPr>
      </p:sp>
      <p:sp>
        <p:nvSpPr>
          <p:cNvPr name="TextBox 3" id="3"/>
          <p:cNvSpPr txBox="true"/>
          <p:nvPr/>
        </p:nvSpPr>
        <p:spPr>
          <a:xfrm rot="0">
            <a:off x="9249803" y="2578779"/>
            <a:ext cx="7431909" cy="5830518"/>
          </a:xfrm>
          <a:prstGeom prst="rect">
            <a:avLst/>
          </a:prstGeom>
        </p:spPr>
        <p:txBody>
          <a:bodyPr anchor="t" rtlCol="false" tIns="0" lIns="0" bIns="0" rIns="0">
            <a:spAutoFit/>
          </a:bodyPr>
          <a:lstStyle/>
          <a:p>
            <a:pPr algn="l">
              <a:lnSpc>
                <a:spcPts val="3883"/>
              </a:lnSpc>
            </a:pPr>
            <a:r>
              <a:rPr lang="en-US" sz="2964" spc="-59">
                <a:solidFill>
                  <a:srgbClr val="000000"/>
                </a:solidFill>
                <a:latin typeface="Lora"/>
                <a:ea typeface="Lora"/>
                <a:cs typeface="Lora"/>
                <a:sym typeface="Lora"/>
              </a:rPr>
              <a:t>Con la integración de la inteligencia artificial a la educación, se puede garantizar una respuesta mas clara y precisa a todas aquellas dudas que se presenten, ya sea desde a un estudiantes hasta a una personas con experiencia extensa, por ejemplo, un docente.</a:t>
            </a:r>
          </a:p>
          <a:p>
            <a:pPr algn="l">
              <a:lnSpc>
                <a:spcPts val="3883"/>
              </a:lnSpc>
            </a:pPr>
          </a:p>
          <a:p>
            <a:pPr algn="l" marL="0" indent="0" lvl="0">
              <a:lnSpc>
                <a:spcPts val="3883"/>
              </a:lnSpc>
              <a:spcBef>
                <a:spcPct val="0"/>
              </a:spcBef>
            </a:pPr>
            <a:r>
              <a:rPr lang="en-US" sz="2964" spc="-59">
                <a:solidFill>
                  <a:srgbClr val="000000"/>
                </a:solidFill>
                <a:latin typeface="Lora"/>
                <a:ea typeface="Lora"/>
                <a:cs typeface="Lora"/>
                <a:sym typeface="Lora"/>
              </a:rPr>
              <a:t>Por ello la inteligencia artificial se puede observar como una opinión más a una toma de decisiones que se quiere concluir, tomando siempre la idea mas factible.</a:t>
            </a:r>
          </a:p>
        </p:txBody>
      </p:sp>
      <p:sp>
        <p:nvSpPr>
          <p:cNvPr name="TextBox 4" id="4"/>
          <p:cNvSpPr txBox="true"/>
          <p:nvPr/>
        </p:nvSpPr>
        <p:spPr>
          <a:xfrm rot="0">
            <a:off x="8787966" y="479543"/>
            <a:ext cx="7457000" cy="1034542"/>
          </a:xfrm>
          <a:prstGeom prst="rect">
            <a:avLst/>
          </a:prstGeom>
        </p:spPr>
        <p:txBody>
          <a:bodyPr anchor="t" rtlCol="false" tIns="0" lIns="0" bIns="0" rIns="0">
            <a:spAutoFit/>
          </a:bodyPr>
          <a:lstStyle/>
          <a:p>
            <a:pPr algn="ctr" marL="0" indent="0" lvl="0">
              <a:lnSpc>
                <a:spcPts val="8384"/>
              </a:lnSpc>
              <a:spcBef>
                <a:spcPct val="0"/>
              </a:spcBef>
            </a:pPr>
            <a:r>
              <a:rPr lang="en-US" sz="6400" spc="-128">
                <a:solidFill>
                  <a:srgbClr val="000000"/>
                </a:solidFill>
                <a:latin typeface="Gagalin"/>
                <a:ea typeface="Gagalin"/>
                <a:cs typeface="Gagalin"/>
                <a:sym typeface="Gagalin"/>
              </a:rPr>
              <a:t>CONCLUSIÓN.</a:t>
            </a:r>
          </a:p>
        </p:txBody>
      </p:sp>
      <p:grpSp>
        <p:nvGrpSpPr>
          <p:cNvPr name="Group 5" id="5"/>
          <p:cNvGrpSpPr/>
          <p:nvPr/>
        </p:nvGrpSpPr>
        <p:grpSpPr>
          <a:xfrm rot="0">
            <a:off x="8983791" y="2431220"/>
            <a:ext cx="7697921" cy="6281640"/>
            <a:chOff x="0" y="0"/>
            <a:chExt cx="2758761" cy="2251198"/>
          </a:xfrm>
        </p:grpSpPr>
        <p:sp>
          <p:nvSpPr>
            <p:cNvPr name="Freeform 6" id="6"/>
            <p:cNvSpPr/>
            <p:nvPr/>
          </p:nvSpPr>
          <p:spPr>
            <a:xfrm flipH="false" flipV="false" rot="0">
              <a:off x="0" y="0"/>
              <a:ext cx="2758761" cy="2251198"/>
            </a:xfrm>
            <a:custGeom>
              <a:avLst/>
              <a:gdLst/>
              <a:ahLst/>
              <a:cxnLst/>
              <a:rect r="r" b="b" t="t" l="l"/>
              <a:pathLst>
                <a:path h="2251198" w="2758761">
                  <a:moveTo>
                    <a:pt x="37211" y="0"/>
                  </a:moveTo>
                  <a:lnTo>
                    <a:pt x="2721550" y="0"/>
                  </a:lnTo>
                  <a:cubicBezTo>
                    <a:pt x="2731419" y="0"/>
                    <a:pt x="2740883" y="3920"/>
                    <a:pt x="2747862" y="10899"/>
                  </a:cubicBezTo>
                  <a:cubicBezTo>
                    <a:pt x="2754841" y="17877"/>
                    <a:pt x="2758761" y="27342"/>
                    <a:pt x="2758761" y="37211"/>
                  </a:cubicBezTo>
                  <a:lnTo>
                    <a:pt x="2758761" y="2213987"/>
                  </a:lnTo>
                  <a:cubicBezTo>
                    <a:pt x="2758761" y="2223856"/>
                    <a:pt x="2754841" y="2233321"/>
                    <a:pt x="2747862" y="2240299"/>
                  </a:cubicBezTo>
                  <a:cubicBezTo>
                    <a:pt x="2740883" y="2247278"/>
                    <a:pt x="2731419" y="2251198"/>
                    <a:pt x="2721550" y="2251198"/>
                  </a:cubicBezTo>
                  <a:lnTo>
                    <a:pt x="37211" y="2251198"/>
                  </a:lnTo>
                  <a:cubicBezTo>
                    <a:pt x="27342" y="2251198"/>
                    <a:pt x="17877" y="2247278"/>
                    <a:pt x="10899" y="2240299"/>
                  </a:cubicBezTo>
                  <a:cubicBezTo>
                    <a:pt x="3920" y="2233321"/>
                    <a:pt x="0" y="2223856"/>
                    <a:pt x="0" y="2213987"/>
                  </a:cubicBezTo>
                  <a:lnTo>
                    <a:pt x="0" y="37211"/>
                  </a:lnTo>
                  <a:cubicBezTo>
                    <a:pt x="0" y="27342"/>
                    <a:pt x="3920" y="17877"/>
                    <a:pt x="10899" y="10899"/>
                  </a:cubicBezTo>
                  <a:cubicBezTo>
                    <a:pt x="17877" y="3920"/>
                    <a:pt x="27342" y="0"/>
                    <a:pt x="37211"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47625"/>
              <a:ext cx="2758761" cy="2298823"/>
            </a:xfrm>
            <a:prstGeom prst="rect">
              <a:avLst/>
            </a:prstGeom>
          </p:spPr>
          <p:txBody>
            <a:bodyPr anchor="ctr" rtlCol="false" tIns="50800" lIns="50800" bIns="50800" rIns="50800"/>
            <a:lstStyle/>
            <a:p>
              <a:pPr algn="ctr" marL="0" indent="0" lvl="0">
                <a:lnSpc>
                  <a:spcPts val="4454"/>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DAGUOKWQnXw</dc:identifier>
  <dcterms:modified xsi:type="dcterms:W3CDTF">2011-08-01T06:04:30Z</dcterms:modified>
  <cp:revision>1</cp:revision>
  <dc:title>Presentación de tecnología Informativa Moderno 3D Lila Azul</dc:title>
</cp:coreProperties>
</file>